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8" r:id="rId3"/>
    <p:sldId id="257" r:id="rId4"/>
    <p:sldId id="264" r:id="rId5"/>
    <p:sldId id="265" r:id="rId6"/>
    <p:sldId id="259" r:id="rId7"/>
    <p:sldId id="260" r:id="rId8"/>
    <p:sldId id="261" r:id="rId9"/>
    <p:sldId id="263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clrMru>
    <a:srgbClr val="28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60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454E9-4EE7-FE43-888E-2794AB01E86C}" type="datetimeFigureOut">
              <a:rPr lang="en-US" smtClean="0"/>
              <a:t>1/13/19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2B7B7-04F7-6342-9302-3F9A71B3A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00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F61EC-F67D-47C3-B815-A7805B2A4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F9F608-1A31-4A08-B6E1-33F514212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ED85E-EB90-48E2-9F51-8F47293F1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DB61-DD55-4E70-A389-45BE99B681EE}" type="datetimeFigureOut">
              <a:rPr lang="en-US" smtClean="0"/>
              <a:t>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201E7-239E-4777-B886-CA49D03F5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0E535-DE13-40F4-BA68-A4D13C36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C0E-3F19-4ACC-BC11-BD95FEE4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5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7CB8C-C0BC-4C73-9347-5A880561A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A05109-32B5-4AAE-86F4-42B6306B6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64840-2152-4C0C-A58B-19391404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DB61-DD55-4E70-A389-45BE99B681EE}" type="datetimeFigureOut">
              <a:rPr lang="en-US" smtClean="0"/>
              <a:t>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B0BC4-9121-4443-87A4-2014066A3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DFCEE-2423-408B-AA8C-55C45663C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C0E-3F19-4ACC-BC11-BD95FEE4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4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6BEEBA-6C30-48DB-ACEC-18FDC41455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845C4A-F2F1-4BAC-9E1B-6676530DB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58D8B-4869-418C-80CE-E948A2023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DB61-DD55-4E70-A389-45BE99B681EE}" type="datetimeFigureOut">
              <a:rPr lang="en-US" smtClean="0"/>
              <a:t>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C205F-7D40-4F06-B60D-5BDB40C4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A2C24-FE0F-4DDF-8ADA-8F854619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C0E-3F19-4ACC-BC11-BD95FEE4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0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61B84-68B2-4546-B308-6F98AA12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DF923-F83E-4F80-AA3F-182F67214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303E8-2614-4D96-B7A1-4B81359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DB61-DD55-4E70-A389-45BE99B681EE}" type="datetimeFigureOut">
              <a:rPr lang="en-US" smtClean="0"/>
              <a:t>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DDB92-E694-4428-91D0-0E803EB57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D8972-8324-4439-802C-99E62BAF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C0E-3F19-4ACC-BC11-BD95FEE4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6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F069C-6232-473F-AFAC-DBAE202B0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C2F99-13F5-49F8-A88B-B54439726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7243E-5881-4D5D-9E05-6149866A1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DB61-DD55-4E70-A389-45BE99B681EE}" type="datetimeFigureOut">
              <a:rPr lang="en-US" smtClean="0"/>
              <a:t>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7BBE5-6F89-4AEA-9624-50AE33E10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546EA-0AAB-456B-AEE7-FCED69B03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C0E-3F19-4ACC-BC11-BD95FEE4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2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1620-1EB1-4CC8-8E4B-4105C651A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87FC7-5BA7-4FE3-A5AB-3040A7B2A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933CC5-F693-40DC-BCAC-136B4FDEF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FE6FB-4BEF-465C-B6D7-087931A9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DB61-DD55-4E70-A389-45BE99B681EE}" type="datetimeFigureOut">
              <a:rPr lang="en-US" smtClean="0"/>
              <a:t>1/13/19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50E92-3A83-4266-B773-40AD8343F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FC3BD-4FFC-415E-AE76-B5039AD0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C0E-3F19-4ACC-BC11-BD95FEE4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1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13AD4-8032-44BF-9BD2-48919317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FA695-7231-4A6D-8F74-F7CE6DE01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C320D-F5DB-4DB5-8034-D1A936876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12EBB0-F24A-45EB-9AB1-95DF6D8596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97C338-74C9-4928-8418-F2C83116D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1541DA-1F6C-4A36-A38E-21289F37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DB61-DD55-4E70-A389-45BE99B681EE}" type="datetimeFigureOut">
              <a:rPr lang="en-US" smtClean="0"/>
              <a:t>1/13/19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3057E6-BF6A-4EEB-8127-1CC6E0A9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73CBF4-A806-4B3B-AF3D-01A9150CE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C0E-3F19-4ACC-BC11-BD95FEE4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3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ABBBE-9A77-47BF-AB61-00941D86D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82A57A-2CCD-4301-B32A-B0042440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DB61-DD55-4E70-A389-45BE99B681EE}" type="datetimeFigureOut">
              <a:rPr lang="en-US" smtClean="0"/>
              <a:t>1/13/19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4B793C-8CA6-4A4A-9EC1-B1B1561D1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FE9D33-8515-40B0-8261-FAAAD14A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C0E-3F19-4ACC-BC11-BD95FEE4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7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A2E55A-3A27-4F6A-B4A1-AF14AF076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DB61-DD55-4E70-A389-45BE99B681EE}" type="datetimeFigureOut">
              <a:rPr lang="en-US" smtClean="0"/>
              <a:t>1/13/19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D5A0E3-99B0-4B15-AFF1-928FF70F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B2798-B67E-456D-A5D4-98F549D17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C0E-3F19-4ACC-BC11-BD95FEE4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37183-D0C3-45AF-8AD4-362C77491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96B21-25CE-4558-A95E-E9A819442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93B24-D2B9-4391-9D0D-12A32EB64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6BC3E0-973F-46E8-9AE9-9D080CEF9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DB61-DD55-4E70-A389-45BE99B681EE}" type="datetimeFigureOut">
              <a:rPr lang="en-US" smtClean="0"/>
              <a:t>1/13/19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7CF2E-799A-4502-B3E2-DD40BFBE0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59062-44F4-4AC0-A315-23458973B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C0E-3F19-4ACC-BC11-BD95FEE4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8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42E9D-A79B-4376-BD2B-C5FFD28F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6D7F8C-CDBC-42E2-8216-D213DB28D7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56A218-346E-48DF-A8BF-0D083284C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C0BB6-1BBE-4A76-861B-038FF7FA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4DB61-DD55-4E70-A389-45BE99B681EE}" type="datetimeFigureOut">
              <a:rPr lang="en-US" smtClean="0"/>
              <a:t>1/13/19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56F3B-B1BF-40C5-B1CC-DCB74419A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F47F1-5BC5-4FF9-8809-17E772764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3C0E-3F19-4ACC-BC11-BD95FEE4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0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83041-BD3A-41E2-BC84-29B4002D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3425E-B308-44AD-986E-5F1B2A990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12F7C-85D8-4B45-A046-B01D473B8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4DB61-DD55-4E70-A389-45BE99B681EE}" type="datetimeFigureOut">
              <a:rPr lang="en-US" smtClean="0"/>
              <a:t>1/13/19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28BB2-E976-421B-88A7-AAD28E68E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848A6-BB4F-4E12-8A98-D1000D267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03C0E-3F19-4ACC-BC11-BD95FEE4A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7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43845C-233A-443D-8C2D-5819B7381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A53472-1107-4B75-AF49-663E4F92E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207" y="3253097"/>
            <a:ext cx="3904138" cy="32061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0D04D2-F4D1-44D1-A092-F1F7D253D110}"/>
              </a:ext>
            </a:extLst>
          </p:cNvPr>
          <p:cNvSpPr txBox="1"/>
          <p:nvPr/>
        </p:nvSpPr>
        <p:spPr>
          <a:xfrm>
            <a:off x="0" y="-2"/>
            <a:ext cx="12192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0" dirty="0">
                <a:solidFill>
                  <a:schemeClr val="bg1"/>
                </a:solidFill>
                <a:latin typeface="Eraser" panose="00000400000000000000" pitchFamily="2" charset="0"/>
              </a:rPr>
              <a:t>GAMEPLAN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B2481F-E8E8-452B-AAD5-6EC439EA5505}"/>
              </a:ext>
            </a:extLst>
          </p:cNvPr>
          <p:cNvSpPr txBox="1"/>
          <p:nvPr/>
        </p:nvSpPr>
        <p:spPr>
          <a:xfrm>
            <a:off x="-1" y="2736409"/>
            <a:ext cx="93705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Eraser" panose="00000400000000000000" pitchFamily="2" charset="0"/>
              </a:rPr>
              <a:t>BIBLICAL STRATEGIES </a:t>
            </a:r>
          </a:p>
          <a:p>
            <a:pPr algn="ctr"/>
            <a:r>
              <a:rPr lang="en-US" sz="6600" dirty="0">
                <a:solidFill>
                  <a:schemeClr val="bg1"/>
                </a:solidFill>
                <a:latin typeface="Eraser" panose="00000400000000000000" pitchFamily="2" charset="0"/>
              </a:rPr>
              <a:t>FOR A </a:t>
            </a:r>
          </a:p>
          <a:p>
            <a:pPr algn="ctr"/>
            <a:r>
              <a:rPr lang="en-US" sz="6600" dirty="0">
                <a:solidFill>
                  <a:schemeClr val="bg1"/>
                </a:solidFill>
                <a:latin typeface="Eraser" panose="00000400000000000000" pitchFamily="2" charset="0"/>
              </a:rPr>
              <a:t>HEALTHY LIFE</a:t>
            </a:r>
          </a:p>
        </p:txBody>
      </p:sp>
    </p:spTree>
    <p:extLst>
      <p:ext uri="{BB962C8B-B14F-4D97-AF65-F5344CB8AC3E}">
        <p14:creationId xmlns:p14="http://schemas.microsoft.com/office/powerpoint/2010/main" val="2239710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43845C-233A-443D-8C2D-5819B7381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735" y="0"/>
            <a:ext cx="499453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A53472-1107-4B75-AF49-663E4F92E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723" y="5117284"/>
            <a:ext cx="1981402" cy="162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73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43845C-233A-443D-8C2D-5819B7381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278" y="344087"/>
            <a:ext cx="5618922" cy="6318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A53472-1107-4B75-AF49-663E4F92E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723" y="5117284"/>
            <a:ext cx="1981402" cy="162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1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A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1E5111-C57E-4606-B91B-4BB436859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08133" y="177282"/>
            <a:ext cx="5775732" cy="63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7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43845C-233A-443D-8C2D-5819B7381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A53472-1107-4B75-AF49-663E4F92E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723" y="5117284"/>
            <a:ext cx="1981402" cy="1627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0D04D2-F4D1-44D1-A092-F1F7D253D110}"/>
              </a:ext>
            </a:extLst>
          </p:cNvPr>
          <p:cNvSpPr txBox="1"/>
          <p:nvPr/>
        </p:nvSpPr>
        <p:spPr>
          <a:xfrm>
            <a:off x="0" y="5335160"/>
            <a:ext cx="9690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chemeClr val="bg1"/>
                </a:solidFill>
                <a:latin typeface="Eraser" panose="00000400000000000000" pitchFamily="2" charset="0"/>
              </a:rPr>
              <a:t>GAMEPLAN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2370161" y="1988039"/>
            <a:ext cx="78340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b="1" dirty="0">
                <a:solidFill>
                  <a:schemeClr val="bg1"/>
                </a:solidFill>
                <a:latin typeface="Arial"/>
                <a:cs typeface="Arial"/>
              </a:rPr>
              <a:t>Serving With Urgency  </a:t>
            </a:r>
          </a:p>
        </p:txBody>
      </p:sp>
    </p:spTree>
    <p:extLst>
      <p:ext uri="{BB962C8B-B14F-4D97-AF65-F5344CB8AC3E}">
        <p14:creationId xmlns:p14="http://schemas.microsoft.com/office/powerpoint/2010/main" val="293589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43845C-233A-443D-8C2D-5819B7381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1" y="0"/>
            <a:ext cx="1030309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A53472-1107-4B75-AF49-663E4F92E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723" y="5117284"/>
            <a:ext cx="1981402" cy="162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61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43845C-233A-443D-8C2D-5819B7381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A53472-1107-4B75-AF49-663E4F92E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723" y="5117284"/>
            <a:ext cx="1981402" cy="1627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0D04D2-F4D1-44D1-A092-F1F7D253D110}"/>
              </a:ext>
            </a:extLst>
          </p:cNvPr>
          <p:cNvSpPr txBox="1"/>
          <p:nvPr/>
        </p:nvSpPr>
        <p:spPr>
          <a:xfrm>
            <a:off x="0" y="5335160"/>
            <a:ext cx="9690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chemeClr val="bg1"/>
                </a:solidFill>
                <a:latin typeface="Eraser" panose="00000400000000000000" pitchFamily="2" charset="0"/>
              </a:rPr>
              <a:t>GAMEPLAN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6643" y="1657383"/>
            <a:ext cx="10500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1. Serving Creates Community </a:t>
            </a:r>
            <a:endParaRPr lang="en-US" sz="4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4454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43845C-233A-443D-8C2D-5819B7381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A53472-1107-4B75-AF49-663E4F92E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723" y="5117284"/>
            <a:ext cx="1981402" cy="1627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0D04D2-F4D1-44D1-A092-F1F7D253D110}"/>
              </a:ext>
            </a:extLst>
          </p:cNvPr>
          <p:cNvSpPr txBox="1"/>
          <p:nvPr/>
        </p:nvSpPr>
        <p:spPr>
          <a:xfrm>
            <a:off x="0" y="5335160"/>
            <a:ext cx="9690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chemeClr val="bg1"/>
                </a:solidFill>
                <a:latin typeface="Eraser" panose="00000400000000000000" pitchFamily="2" charset="0"/>
              </a:rPr>
              <a:t>GAMEPLAN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6643" y="1657383"/>
            <a:ext cx="105000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2. In Serving we follow the example of the believers who have gone before us </a:t>
            </a:r>
            <a:endParaRPr lang="en-US" sz="4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4661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43845C-233A-443D-8C2D-5819B7381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A53472-1107-4B75-AF49-663E4F92E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723" y="5117284"/>
            <a:ext cx="1981402" cy="1627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0D04D2-F4D1-44D1-A092-F1F7D253D110}"/>
              </a:ext>
            </a:extLst>
          </p:cNvPr>
          <p:cNvSpPr txBox="1"/>
          <p:nvPr/>
        </p:nvSpPr>
        <p:spPr>
          <a:xfrm>
            <a:off x="0" y="5335160"/>
            <a:ext cx="9690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chemeClr val="bg1"/>
                </a:solidFill>
                <a:latin typeface="Eraser" panose="00000400000000000000" pitchFamily="2" charset="0"/>
              </a:rPr>
              <a:t>GAMEPLAN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6643" y="1657383"/>
            <a:ext cx="105000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3. In Serving we follow the example of Jesus </a:t>
            </a:r>
            <a:endParaRPr lang="en-US" sz="4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8047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43845C-233A-443D-8C2D-5819B7381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A53472-1107-4B75-AF49-663E4F92E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723" y="5117284"/>
            <a:ext cx="1981402" cy="1627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0D04D2-F4D1-44D1-A092-F1F7D253D110}"/>
              </a:ext>
            </a:extLst>
          </p:cNvPr>
          <p:cNvSpPr txBox="1"/>
          <p:nvPr/>
        </p:nvSpPr>
        <p:spPr>
          <a:xfrm>
            <a:off x="0" y="5335160"/>
            <a:ext cx="9690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chemeClr val="bg1"/>
                </a:solidFill>
                <a:latin typeface="Eraser" panose="00000400000000000000" pitchFamily="2" charset="0"/>
              </a:rPr>
              <a:t>GAMEPLAN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6643" y="1657383"/>
            <a:ext cx="10500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solidFill>
                  <a:schemeClr val="bg1"/>
                </a:solidFill>
                <a:latin typeface="Arial"/>
                <a:cs typeface="Arial"/>
              </a:rPr>
              <a:t>4. Serving brings great JOY </a:t>
            </a:r>
            <a:endParaRPr lang="en-US" sz="4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9098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43845C-233A-443D-8C2D-5819B7381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A53472-1107-4B75-AF49-663E4F92E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723" y="5117284"/>
            <a:ext cx="1981402" cy="1627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0D04D2-F4D1-44D1-A092-F1F7D253D110}"/>
              </a:ext>
            </a:extLst>
          </p:cNvPr>
          <p:cNvSpPr txBox="1"/>
          <p:nvPr/>
        </p:nvSpPr>
        <p:spPr>
          <a:xfrm>
            <a:off x="0" y="5335160"/>
            <a:ext cx="9690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chemeClr val="bg1"/>
                </a:solidFill>
                <a:latin typeface="Eraser" panose="00000400000000000000" pitchFamily="2" charset="0"/>
              </a:rPr>
              <a:t>GAMEPLAN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913723" y="371750"/>
            <a:ext cx="1050006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Write out your GAME PLAN for 2018</a:t>
            </a:r>
          </a:p>
          <a:p>
            <a:pPr marL="0" lvl="1"/>
            <a:endParaRPr lang="en-US" sz="32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lvl="1"/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1. Setting goals for our quiet time</a:t>
            </a:r>
            <a:endParaRPr lang="en-US" sz="32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0" lvl="1"/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2. Setting goals for our WORSHIP</a:t>
            </a:r>
          </a:p>
          <a:p>
            <a:pPr marL="0" lvl="1"/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3. Setting goals for Small Group</a:t>
            </a:r>
          </a:p>
          <a:p>
            <a:pPr marL="0" lvl="1"/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4. Setting goals for </a:t>
            </a:r>
            <a:r>
              <a:rPr lang="en-US" sz="3200" b="1" u="sng" dirty="0">
                <a:solidFill>
                  <a:srgbClr val="FFFFFF"/>
                </a:solidFill>
                <a:latin typeface="Arial" charset="0"/>
                <a:cs typeface="Arial" charset="0"/>
              </a:rPr>
              <a:t>Serving</a:t>
            </a:r>
          </a:p>
          <a:p>
            <a:pPr marL="0" lvl="1"/>
            <a:endParaRPr lang="en-US" sz="32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971550" lvl="2" indent="-514350">
              <a:buAutoNum type="alphaLcPeriod"/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What are my spiritual gifts</a:t>
            </a:r>
          </a:p>
          <a:p>
            <a:pPr marL="971550" lvl="2" indent="-514350">
              <a:buAutoNum type="alphaLcPeriod"/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What do I love doing</a:t>
            </a:r>
          </a:p>
          <a:p>
            <a:pPr marL="971550" lvl="2" indent="-514350">
              <a:buAutoNum type="alphaLcPeriod"/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What area am I feeling called to serve in</a:t>
            </a:r>
          </a:p>
          <a:p>
            <a:pPr marL="971550" lvl="2" indent="-514350">
              <a:buAutoNum type="alphaLcPeriod"/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Sign up </a:t>
            </a:r>
            <a:endParaRPr lang="en-US" sz="32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lvl="0"/>
            <a:endParaRPr lang="en-US"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049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4664</TotalTime>
  <Words>109</Words>
  <Application>Microsoft Macintosh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Eraser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Edward Wilkerson</cp:lastModifiedBy>
  <cp:revision>13</cp:revision>
  <cp:lastPrinted>2018-01-21T12:36:00Z</cp:lastPrinted>
  <dcterms:created xsi:type="dcterms:W3CDTF">2017-12-31T12:40:14Z</dcterms:created>
  <dcterms:modified xsi:type="dcterms:W3CDTF">2019-01-13T12:13:41Z</dcterms:modified>
</cp:coreProperties>
</file>