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6" r:id="rId4"/>
    <p:sldId id="278" r:id="rId5"/>
    <p:sldId id="274" r:id="rId6"/>
    <p:sldId id="279" r:id="rId7"/>
    <p:sldId id="280" r:id="rId8"/>
    <p:sldId id="275" r:id="rId9"/>
    <p:sldId id="281" r:id="rId10"/>
    <p:sldId id="276"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144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2BB40D-CD82-46CA-B5C9-AA21994324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ABFAE3E-E724-435E-B40E-C5DAAF366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FA064F1-14C7-4398-8F36-897E084FDD3B}"/>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8546ACE8-B847-407C-9AB3-6F00E2FC2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3D3E74D-2B20-494C-82FF-62F04E06FBBB}"/>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404055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7D01A4-34B6-425E-B351-FF5B4AF9D4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ECBEA4A-DA24-4B80-BCCF-3749853E6C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5594460-7C09-4911-8FC3-8D11246D7300}"/>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6D4757F1-12E5-4A17-AC1C-E89342CDA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A3A777E-FCE7-4C9D-8B75-1F83244F79B1}"/>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9609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0EC0290-DB0C-4EAD-8D0E-524408BCB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68112B3-3D43-41E8-B19B-24B52D5870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443017D-BC07-466F-86B7-CD9688094A78}"/>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DD6CB55C-72A1-40AB-94AB-C8E980EF5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6262A98-3957-436E-817B-32E4B7040AB8}"/>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3310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BDF1F0-94C5-4760-8E04-F27170A00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9077D3F-513E-44C9-A4B9-908DD50242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33DCB4E-1B19-475D-841C-48C64F687629}"/>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2402938E-C02D-4AB0-86ED-876680AC0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EDCF659-6CD8-4CC0-9A42-1498DC12E90A}"/>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333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69D9F9-AC2D-4602-AC49-D28076C00C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EAC4021-2FFF-40AA-8127-83E096E95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87A254C3-341D-4822-9B95-30C4213D217B}"/>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96E6BD70-4C10-455A-856B-46136CCC4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DF004B8-B7DD-4527-BA5E-A18993CBB00B}"/>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275287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E03A2-C0CB-429B-815F-A2956554D7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CA43BB-E22A-420A-907D-E531010657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03D80FC-3170-4941-8EA1-9F3FCD2059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A526B50-6A65-48F1-8525-0C4E4B643FB2}"/>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6" name="Footer Placeholder 5">
            <a:extLst>
              <a:ext uri="{FF2B5EF4-FFF2-40B4-BE49-F238E27FC236}">
                <a16:creationId xmlns="" xmlns:a16="http://schemas.microsoft.com/office/drawing/2014/main" id="{17F911A8-6556-4502-B317-48C02811B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E5A2660-4A32-40F4-9EC9-569B57D64551}"/>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92914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37274D-8C69-4335-A553-1039B57362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BB25D36-E948-4C8B-8E0F-A1A18A512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4CF4909-690A-4F06-9E69-21B4004099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09BA943-1DA4-4C1C-8530-63CF5E9E82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3F82CF8-75BB-40FE-A1B5-B7766E9CA9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9DE8740-44F7-41D0-809B-29EFC5074E0E}"/>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8" name="Footer Placeholder 7">
            <a:extLst>
              <a:ext uri="{FF2B5EF4-FFF2-40B4-BE49-F238E27FC236}">
                <a16:creationId xmlns="" xmlns:a16="http://schemas.microsoft.com/office/drawing/2014/main" id="{1581AC1B-9090-4F3A-BB5F-C3B9E4A074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F26F646-DBA2-4F2B-B23F-17AEC333AB6A}"/>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228409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78D06-7A21-4D4F-9034-0571022099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F928C9DB-BE50-4CCF-8541-A80411BB60C6}"/>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4" name="Footer Placeholder 3">
            <a:extLst>
              <a:ext uri="{FF2B5EF4-FFF2-40B4-BE49-F238E27FC236}">
                <a16:creationId xmlns="" xmlns:a16="http://schemas.microsoft.com/office/drawing/2014/main" id="{7D964CEF-7A35-4E5D-9575-4B9902FF1E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5FEB210-FEA6-4732-ABCC-20E8A8A7723E}"/>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29400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F82F07F-65D1-4501-8F02-F222AB318796}"/>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3" name="Footer Placeholder 2">
            <a:extLst>
              <a:ext uri="{FF2B5EF4-FFF2-40B4-BE49-F238E27FC236}">
                <a16:creationId xmlns="" xmlns:a16="http://schemas.microsoft.com/office/drawing/2014/main" id="{6D68F6FF-02C4-42FF-8755-66FFD5CB65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B8B2774-AD0A-4FE1-853D-E6B1781919B2}"/>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0749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C6037-B0BC-4698-BE73-29721AF8D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4D01650-6906-4999-86F0-C200263EE0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653ACC4-B572-471B-A718-693AA278A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0B141C9-47E7-4230-B1C0-026E37CBAC53}"/>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6" name="Footer Placeholder 5">
            <a:extLst>
              <a:ext uri="{FF2B5EF4-FFF2-40B4-BE49-F238E27FC236}">
                <a16:creationId xmlns="" xmlns:a16="http://schemas.microsoft.com/office/drawing/2014/main" id="{6B1591B7-7539-490B-9286-20A6F11D1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B3E7001-7E43-4E54-842D-23EBC7A82979}"/>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56296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91A729-F38D-4841-9CA4-D669BD2F8E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6AE401D-7FD5-4B18-B813-5CF3974F8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E81479A-FD32-4F78-B2A0-1929A58DD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C7C0D61-F474-4C0D-A757-2D653CB02D16}"/>
              </a:ext>
            </a:extLst>
          </p:cNvPr>
          <p:cNvSpPr>
            <a:spLocks noGrp="1"/>
          </p:cNvSpPr>
          <p:nvPr>
            <p:ph type="dt" sz="half" idx="10"/>
          </p:nvPr>
        </p:nvSpPr>
        <p:spPr/>
        <p:txBody>
          <a:bodyPr/>
          <a:lstStyle/>
          <a:p>
            <a:fld id="{C6924FCE-7855-4484-8E15-611A378DDB00}" type="datetimeFigureOut">
              <a:rPr lang="en-US" smtClean="0"/>
              <a:t>3/25/18</a:t>
            </a:fld>
            <a:endParaRPr lang="en-US"/>
          </a:p>
        </p:txBody>
      </p:sp>
      <p:sp>
        <p:nvSpPr>
          <p:cNvPr id="6" name="Footer Placeholder 5">
            <a:extLst>
              <a:ext uri="{FF2B5EF4-FFF2-40B4-BE49-F238E27FC236}">
                <a16:creationId xmlns="" xmlns:a16="http://schemas.microsoft.com/office/drawing/2014/main" id="{5C979539-8515-4594-BDAF-A69850D54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EC1E399-C305-43C4-A0BE-E282D837B7A2}"/>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852435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C6F5FD6-ECB7-418C-A9E8-5035A349E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E01AF85-2BE4-43E2-8404-EF8AFF5C1F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77F0AE5-26DB-41FC-9D7C-D9A301C754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24FCE-7855-4484-8E15-611A378DDB00}" type="datetimeFigureOut">
              <a:rPr lang="en-US" smtClean="0"/>
              <a:t>3/25/18</a:t>
            </a:fld>
            <a:endParaRPr lang="en-US"/>
          </a:p>
        </p:txBody>
      </p:sp>
      <p:sp>
        <p:nvSpPr>
          <p:cNvPr id="5" name="Footer Placeholder 4">
            <a:extLst>
              <a:ext uri="{FF2B5EF4-FFF2-40B4-BE49-F238E27FC236}">
                <a16:creationId xmlns="" xmlns:a16="http://schemas.microsoft.com/office/drawing/2014/main" id="{7B4C1007-8187-42B2-8F8B-686B0453A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8D47AE1-6EBD-4CDA-817B-AABA87A98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91C98-0893-4DFD-8462-F11F0BF32708}" type="slidenum">
              <a:rPr lang="en-US" smtClean="0"/>
              <a:t>‹#›</a:t>
            </a:fld>
            <a:endParaRPr lang="en-US"/>
          </a:p>
        </p:txBody>
      </p:sp>
    </p:spTree>
    <p:extLst>
      <p:ext uri="{BB962C8B-B14F-4D97-AF65-F5344CB8AC3E}">
        <p14:creationId xmlns:p14="http://schemas.microsoft.com/office/powerpoint/2010/main" val="289140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34561C15-0CDD-4B2E-AB31-A4F43110C587}"/>
              </a:ext>
            </a:extLst>
          </p:cNvPr>
          <p:cNvPicPr>
            <a:picLocks noChangeAspect="1"/>
          </p:cNvPicPr>
          <p:nvPr/>
        </p:nvPicPr>
        <p:blipFill rotWithShape="1">
          <a:blip r:embed="rId2">
            <a:extLst>
              <a:ext uri="{28A0092B-C50C-407E-A947-70E740481C1C}">
                <a14:useLocalDpi xmlns:a14="http://schemas.microsoft.com/office/drawing/2010/main" val="0"/>
              </a:ext>
            </a:extLst>
          </a:blip>
          <a:srcRect l="6352" r="7899"/>
          <a:stretch/>
        </p:blipFill>
        <p:spPr>
          <a:xfrm>
            <a:off x="0" y="0"/>
            <a:ext cx="12192000" cy="6858000"/>
          </a:xfrm>
          <a:prstGeom prst="rect">
            <a:avLst/>
          </a:prstGeom>
        </p:spPr>
      </p:pic>
    </p:spTree>
    <p:extLst>
      <p:ext uri="{BB962C8B-B14F-4D97-AF65-F5344CB8AC3E}">
        <p14:creationId xmlns:p14="http://schemas.microsoft.com/office/powerpoint/2010/main" val="179295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323439"/>
          </a:xfrm>
          <a:prstGeom prst="rect">
            <a:avLst/>
          </a:prstGeom>
        </p:spPr>
        <p:txBody>
          <a:bodyPr wrap="square">
            <a:spAutoFit/>
          </a:bodyPr>
          <a:lstStyle/>
          <a:p>
            <a:r>
              <a:rPr lang="en-US" sz="4000" b="1" dirty="0" smtClean="0">
                <a:cs typeface="Arial Black"/>
              </a:rPr>
              <a:t>4. </a:t>
            </a:r>
            <a:r>
              <a:rPr lang="en-US" sz="4000" b="1" dirty="0"/>
              <a:t>Everyone who </a:t>
            </a:r>
            <a:r>
              <a:rPr lang="en-US" sz="4000" b="1" u="sng" dirty="0"/>
              <a:t>BELIEVES </a:t>
            </a:r>
            <a:r>
              <a:rPr lang="en-US" sz="4000" b="1" dirty="0"/>
              <a:t>the GOSPEL will be </a:t>
            </a:r>
            <a:r>
              <a:rPr lang="en-US" sz="4000" b="1" u="sng" dirty="0"/>
              <a:t>SAVED</a:t>
            </a:r>
            <a:r>
              <a:rPr lang="en-US" sz="4000" b="1" dirty="0"/>
              <a:t> </a:t>
            </a:r>
            <a:endParaRPr lang="en-US" sz="4000" u="sng" dirty="0">
              <a:latin typeface="Arial Black"/>
              <a:cs typeface="Arial Black"/>
            </a:endParaRPr>
          </a:p>
        </p:txBody>
      </p:sp>
    </p:spTree>
    <p:extLst>
      <p:ext uri="{BB962C8B-B14F-4D97-AF65-F5344CB8AC3E}">
        <p14:creationId xmlns:p14="http://schemas.microsoft.com/office/powerpoint/2010/main" val="268868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323439"/>
          </a:xfrm>
          <a:prstGeom prst="rect">
            <a:avLst/>
          </a:prstGeom>
        </p:spPr>
        <p:txBody>
          <a:bodyPr wrap="square">
            <a:spAutoFit/>
          </a:bodyPr>
          <a:lstStyle/>
          <a:p>
            <a:r>
              <a:rPr lang="en-US" sz="4000" b="1" dirty="0">
                <a:cs typeface="Arial Black"/>
              </a:rPr>
              <a:t>5</a:t>
            </a:r>
            <a:r>
              <a:rPr lang="en-US" sz="4000" b="1" dirty="0" smtClean="0">
                <a:cs typeface="Arial Black"/>
              </a:rPr>
              <a:t>. </a:t>
            </a:r>
            <a:r>
              <a:rPr lang="en-US" sz="4000" b="1" dirty="0"/>
              <a:t>Everyone who </a:t>
            </a:r>
            <a:r>
              <a:rPr lang="en-US" sz="4000" b="1" u="sng" dirty="0"/>
              <a:t>BELIEVES</a:t>
            </a:r>
            <a:r>
              <a:rPr lang="en-US" sz="4000" b="1" dirty="0"/>
              <a:t> by FAITH will receive the </a:t>
            </a:r>
            <a:r>
              <a:rPr lang="en-US" sz="4000" b="1" u="sng" dirty="0"/>
              <a:t>RIGHTEOUSNESS</a:t>
            </a:r>
            <a:r>
              <a:rPr lang="en-US" sz="4000" b="1" dirty="0"/>
              <a:t> of GOD </a:t>
            </a:r>
            <a:endParaRPr lang="en-US" sz="4000" u="sng" dirty="0">
              <a:latin typeface="Arial Black"/>
              <a:cs typeface="Arial Black"/>
            </a:endParaRPr>
          </a:p>
        </p:txBody>
      </p:sp>
    </p:spTree>
    <p:extLst>
      <p:ext uri="{BB962C8B-B14F-4D97-AF65-F5344CB8AC3E}">
        <p14:creationId xmlns:p14="http://schemas.microsoft.com/office/powerpoint/2010/main" val="98201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920750" y="1092795"/>
            <a:ext cx="10382249" cy="1938992"/>
          </a:xfrm>
          <a:prstGeom prst="rect">
            <a:avLst/>
          </a:prstGeom>
        </p:spPr>
        <p:txBody>
          <a:bodyPr wrap="square">
            <a:spAutoFit/>
          </a:bodyPr>
          <a:lstStyle/>
          <a:p>
            <a:pPr algn="ctr"/>
            <a:r>
              <a:rPr lang="en-US" sz="6000" b="1" dirty="0"/>
              <a:t>The GOSPEL will never </a:t>
            </a:r>
            <a:endParaRPr lang="en-US" sz="6000" b="1" dirty="0" smtClean="0"/>
          </a:p>
          <a:p>
            <a:pPr algn="ctr"/>
            <a:r>
              <a:rPr lang="en-US" sz="6000" b="1" dirty="0" smtClean="0"/>
              <a:t>lose </a:t>
            </a:r>
            <a:r>
              <a:rPr lang="en-US" sz="6000" b="1" dirty="0"/>
              <a:t>its POWER</a:t>
            </a:r>
            <a:endParaRPr lang="en-US" sz="6000" dirty="0"/>
          </a:p>
        </p:txBody>
      </p:sp>
    </p:spTree>
    <p:extLst>
      <p:ext uri="{BB962C8B-B14F-4D97-AF65-F5344CB8AC3E}">
        <p14:creationId xmlns:p14="http://schemas.microsoft.com/office/powerpoint/2010/main" val="79125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323439"/>
          </a:xfrm>
          <a:prstGeom prst="rect">
            <a:avLst/>
          </a:prstGeom>
        </p:spPr>
        <p:txBody>
          <a:bodyPr wrap="square">
            <a:spAutoFit/>
          </a:bodyPr>
          <a:lstStyle/>
          <a:p>
            <a:r>
              <a:rPr lang="en-US" sz="4000" b="1" dirty="0" smtClean="0">
                <a:cs typeface="Arial Black"/>
              </a:rPr>
              <a:t>1. </a:t>
            </a:r>
            <a:r>
              <a:rPr lang="en-US" sz="4000" b="1" dirty="0"/>
              <a:t>We are </a:t>
            </a:r>
            <a:r>
              <a:rPr lang="en-US" sz="4000" b="1" u="sng" dirty="0" smtClean="0"/>
              <a:t>OBLIGATED</a:t>
            </a:r>
            <a:r>
              <a:rPr lang="en-US" sz="4000" b="1" dirty="0" smtClean="0"/>
              <a:t> </a:t>
            </a:r>
            <a:r>
              <a:rPr lang="en-US" sz="4000" b="1" dirty="0"/>
              <a:t>to preach the GOSPEL to everyone </a:t>
            </a:r>
            <a:endParaRPr lang="en-US" sz="4000" dirty="0">
              <a:latin typeface="Arial Black"/>
              <a:cs typeface="Arial Black"/>
            </a:endParaRPr>
          </a:p>
        </p:txBody>
      </p:sp>
    </p:spTree>
    <p:extLst>
      <p:ext uri="{BB962C8B-B14F-4D97-AF65-F5344CB8AC3E}">
        <p14:creationId xmlns:p14="http://schemas.microsoft.com/office/powerpoint/2010/main" val="40133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4401205"/>
          </a:xfrm>
          <a:prstGeom prst="rect">
            <a:avLst/>
          </a:prstGeom>
        </p:spPr>
        <p:txBody>
          <a:bodyPr wrap="square">
            <a:spAutoFit/>
          </a:bodyPr>
          <a:lstStyle/>
          <a:p>
            <a:r>
              <a:rPr lang="en-US" sz="4000" b="1" dirty="0">
                <a:cs typeface="Arial Black"/>
              </a:rPr>
              <a:t>Romans 2:28–29 28 For he is not a Jew who is one outwardly, nor is circumcision that which is outward in the flesh. 29 But he is a Jew who is one inwardly; and circumcision is that which is of the heart, by the Spirit, not by the letter; and his praise is not from men, but from God. </a:t>
            </a:r>
          </a:p>
        </p:txBody>
      </p:sp>
    </p:spTree>
    <p:extLst>
      <p:ext uri="{BB962C8B-B14F-4D97-AF65-F5344CB8AC3E}">
        <p14:creationId xmlns:p14="http://schemas.microsoft.com/office/powerpoint/2010/main" val="166558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323439"/>
          </a:xfrm>
          <a:prstGeom prst="rect">
            <a:avLst/>
          </a:prstGeom>
        </p:spPr>
        <p:txBody>
          <a:bodyPr wrap="square">
            <a:spAutoFit/>
          </a:bodyPr>
          <a:lstStyle/>
          <a:p>
            <a:r>
              <a:rPr lang="en-US" sz="4000" b="1" dirty="0" smtClean="0">
                <a:cs typeface="Arial Black"/>
              </a:rPr>
              <a:t>2. </a:t>
            </a:r>
            <a:r>
              <a:rPr lang="en-US" sz="4000" b="1" dirty="0"/>
              <a:t>The GOSPEL still possess the </a:t>
            </a:r>
            <a:r>
              <a:rPr lang="en-US" sz="4000" b="1" u="sng" dirty="0"/>
              <a:t>POWER OF GOD </a:t>
            </a:r>
            <a:r>
              <a:rPr lang="en-US" sz="4000" b="1" dirty="0"/>
              <a:t>to transform peoples lives</a:t>
            </a:r>
            <a:r>
              <a:rPr lang="en-US" sz="4000" dirty="0"/>
              <a:t> </a:t>
            </a:r>
            <a:endParaRPr lang="en-US" sz="4000" dirty="0">
              <a:latin typeface="Arial Black"/>
              <a:cs typeface="Arial Black"/>
            </a:endParaRPr>
          </a:p>
        </p:txBody>
      </p:sp>
    </p:spTree>
    <p:extLst>
      <p:ext uri="{BB962C8B-B14F-4D97-AF65-F5344CB8AC3E}">
        <p14:creationId xmlns:p14="http://schemas.microsoft.com/office/powerpoint/2010/main" val="27767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3170099"/>
          </a:xfrm>
          <a:prstGeom prst="rect">
            <a:avLst/>
          </a:prstGeom>
        </p:spPr>
        <p:txBody>
          <a:bodyPr wrap="square">
            <a:spAutoFit/>
          </a:bodyPr>
          <a:lstStyle/>
          <a:p>
            <a:r>
              <a:rPr lang="en-US" sz="4000" b="1" dirty="0">
                <a:cs typeface="Arial Black"/>
              </a:rPr>
              <a:t>1 John 5:11–12 </a:t>
            </a:r>
            <a:r>
              <a:rPr lang="en-US" sz="4000" b="1" dirty="0" smtClean="0">
                <a:cs typeface="Arial Black"/>
              </a:rPr>
              <a:t>And </a:t>
            </a:r>
            <a:r>
              <a:rPr lang="en-US" sz="4000" b="1" dirty="0">
                <a:cs typeface="Arial Black"/>
              </a:rPr>
              <a:t>the testimony is this, that God has given us eternal life, and this life is in His Son. 12 He who has the Son has the life; he who does not have the Son of God does not have the life. </a:t>
            </a:r>
          </a:p>
        </p:txBody>
      </p:sp>
    </p:spTree>
    <p:extLst>
      <p:ext uri="{BB962C8B-B14F-4D97-AF65-F5344CB8AC3E}">
        <p14:creationId xmlns:p14="http://schemas.microsoft.com/office/powerpoint/2010/main" val="226840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793750" y="457795"/>
            <a:ext cx="10084203" cy="5632311"/>
          </a:xfrm>
          <a:prstGeom prst="rect">
            <a:avLst/>
          </a:prstGeom>
        </p:spPr>
        <p:txBody>
          <a:bodyPr wrap="square">
            <a:spAutoFit/>
          </a:bodyPr>
          <a:lstStyle/>
          <a:p>
            <a:r>
              <a:rPr lang="en-US" sz="4000" b="1" dirty="0">
                <a:cs typeface="Arial Black"/>
              </a:rPr>
              <a:t>1 Corinthians 2:2–</a:t>
            </a:r>
            <a:r>
              <a:rPr lang="en-US" sz="4000" b="1" dirty="0" smtClean="0">
                <a:cs typeface="Arial Black"/>
              </a:rPr>
              <a:t>5 For </a:t>
            </a:r>
            <a:r>
              <a:rPr lang="en-US" sz="4000" b="1" dirty="0">
                <a:cs typeface="Arial Black"/>
              </a:rPr>
              <a:t>I determined to know nothing among you except Jesus Christ, and Him crucified. 3 I was with you in weakness and in fear and in much trembling, 4 and my message and my preaching were not in persuasive words of wisdom, but in demonstration of the Spirit and of power, 5 so that your faith would not rest on the wisdom of men, but on the power of God.</a:t>
            </a:r>
          </a:p>
        </p:txBody>
      </p:sp>
    </p:spTree>
    <p:extLst>
      <p:ext uri="{BB962C8B-B14F-4D97-AF65-F5344CB8AC3E}">
        <p14:creationId xmlns:p14="http://schemas.microsoft.com/office/powerpoint/2010/main" val="107169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323439"/>
          </a:xfrm>
          <a:prstGeom prst="rect">
            <a:avLst/>
          </a:prstGeom>
        </p:spPr>
        <p:txBody>
          <a:bodyPr wrap="square">
            <a:spAutoFit/>
          </a:bodyPr>
          <a:lstStyle/>
          <a:p>
            <a:r>
              <a:rPr lang="en-US" sz="4000" b="1" dirty="0">
                <a:cs typeface="Arial Black"/>
              </a:rPr>
              <a:t>3</a:t>
            </a:r>
            <a:r>
              <a:rPr lang="en-US" sz="4000" b="1" dirty="0" smtClean="0">
                <a:cs typeface="Arial Black"/>
              </a:rPr>
              <a:t>. </a:t>
            </a:r>
            <a:r>
              <a:rPr lang="en-US" sz="4000" b="1" dirty="0"/>
              <a:t>The GOSPEL still has the power to bring </a:t>
            </a:r>
            <a:r>
              <a:rPr lang="en-US" sz="4000" b="1" u="sng" dirty="0"/>
              <a:t>SALVATION</a:t>
            </a:r>
            <a:r>
              <a:rPr lang="en-US" sz="4000" u="sng" dirty="0"/>
              <a:t> </a:t>
            </a:r>
            <a:endParaRPr lang="en-US" sz="4000" u="sng" dirty="0">
              <a:latin typeface="Arial Black"/>
              <a:cs typeface="Arial Black"/>
            </a:endParaRPr>
          </a:p>
        </p:txBody>
      </p:sp>
    </p:spTree>
    <p:extLst>
      <p:ext uri="{BB962C8B-B14F-4D97-AF65-F5344CB8AC3E}">
        <p14:creationId xmlns:p14="http://schemas.microsoft.com/office/powerpoint/2010/main" val="1189237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793750" y="457795"/>
            <a:ext cx="10084203" cy="5016758"/>
          </a:xfrm>
          <a:prstGeom prst="rect">
            <a:avLst/>
          </a:prstGeom>
        </p:spPr>
        <p:txBody>
          <a:bodyPr wrap="square">
            <a:spAutoFit/>
          </a:bodyPr>
          <a:lstStyle/>
          <a:p>
            <a:r>
              <a:rPr lang="en-US" sz="4000" b="1" dirty="0">
                <a:cs typeface="Arial Black"/>
              </a:rPr>
              <a:t>Psalm 51:10–</a:t>
            </a:r>
            <a:r>
              <a:rPr lang="en-US" sz="4000" b="1" dirty="0" smtClean="0">
                <a:cs typeface="Arial Black"/>
              </a:rPr>
              <a:t>13 Create </a:t>
            </a:r>
            <a:r>
              <a:rPr lang="en-US" sz="4000" b="1" dirty="0">
                <a:cs typeface="Arial Black"/>
              </a:rPr>
              <a:t>in me a clean heart, O God, And renew a steadfast spirit within me. 11 Do not cast me away from Your presence And do not take Your Holy Spirit from me. 12 Restore to me the joy of Your salvation And sustain me with a willing spirit. 13 Then I will teach transgressors Your ways, And sinners will be converted to You.</a:t>
            </a:r>
          </a:p>
        </p:txBody>
      </p:sp>
    </p:spTree>
    <p:extLst>
      <p:ext uri="{BB962C8B-B14F-4D97-AF65-F5344CB8AC3E}">
        <p14:creationId xmlns:p14="http://schemas.microsoft.com/office/powerpoint/2010/main" val="4264747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352</Words>
  <Application>Microsoft Macintosh PowerPoint</Application>
  <PresentationFormat>Custom</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Brandon  Stanley</cp:lastModifiedBy>
  <cp:revision>13</cp:revision>
  <dcterms:created xsi:type="dcterms:W3CDTF">2018-02-22T20:43:46Z</dcterms:created>
  <dcterms:modified xsi:type="dcterms:W3CDTF">2018-03-25T12:37:18Z</dcterms:modified>
</cp:coreProperties>
</file>