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6" r:id="rId4"/>
    <p:sldId id="258" r:id="rId5"/>
    <p:sldId id="266" r:id="rId6"/>
    <p:sldId id="267" r:id="rId7"/>
    <p:sldId id="268" r:id="rId8"/>
    <p:sldId id="269" r:id="rId9"/>
    <p:sldId id="270" r:id="rId10"/>
    <p:sldId id="264"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320"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2BB40D-CD82-46CA-B5C9-AA21994324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ABFAE3E-E724-435E-B40E-C5DAAF366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FA064F1-14C7-4398-8F36-897E084FDD3B}"/>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5" name="Footer Placeholder 4">
            <a:extLst>
              <a:ext uri="{FF2B5EF4-FFF2-40B4-BE49-F238E27FC236}">
                <a16:creationId xmlns="" xmlns:a16="http://schemas.microsoft.com/office/drawing/2014/main" id="{8546ACE8-B847-407C-9AB3-6F00E2FC2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3D3E74D-2B20-494C-82FF-62F04E06FBBB}"/>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404055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7D01A4-34B6-425E-B351-FF5B4AF9D4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ECBEA4A-DA24-4B80-BCCF-3749853E6C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5594460-7C09-4911-8FC3-8D11246D7300}"/>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5" name="Footer Placeholder 4">
            <a:extLst>
              <a:ext uri="{FF2B5EF4-FFF2-40B4-BE49-F238E27FC236}">
                <a16:creationId xmlns="" xmlns:a16="http://schemas.microsoft.com/office/drawing/2014/main" id="{6D4757F1-12E5-4A17-AC1C-E89342CDA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A3A777E-FCE7-4C9D-8B75-1F83244F79B1}"/>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79609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0EC0290-DB0C-4EAD-8D0E-524408BCB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68112B3-3D43-41E8-B19B-24B52D58706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443017D-BC07-466F-86B7-CD9688094A78}"/>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5" name="Footer Placeholder 4">
            <a:extLst>
              <a:ext uri="{FF2B5EF4-FFF2-40B4-BE49-F238E27FC236}">
                <a16:creationId xmlns="" xmlns:a16="http://schemas.microsoft.com/office/drawing/2014/main" id="{DD6CB55C-72A1-40AB-94AB-C8E980EF5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6262A98-3957-436E-817B-32E4B7040AB8}"/>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73310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BDF1F0-94C5-4760-8E04-F27170A00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9077D3F-513E-44C9-A4B9-908DD50242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33DCB4E-1B19-475D-841C-48C64F687629}"/>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5" name="Footer Placeholder 4">
            <a:extLst>
              <a:ext uri="{FF2B5EF4-FFF2-40B4-BE49-F238E27FC236}">
                <a16:creationId xmlns="" xmlns:a16="http://schemas.microsoft.com/office/drawing/2014/main" id="{2402938E-C02D-4AB0-86ED-876680AC0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EDCF659-6CD8-4CC0-9A42-1498DC12E90A}"/>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1333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69D9F9-AC2D-4602-AC49-D28076C00C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EAC4021-2FFF-40AA-8127-83E096E95F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87A254C3-341D-4822-9B95-30C4213D217B}"/>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5" name="Footer Placeholder 4">
            <a:extLst>
              <a:ext uri="{FF2B5EF4-FFF2-40B4-BE49-F238E27FC236}">
                <a16:creationId xmlns="" xmlns:a16="http://schemas.microsoft.com/office/drawing/2014/main" id="{96E6BD70-4C10-455A-856B-46136CCC4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DF004B8-B7DD-4527-BA5E-A18993CBB00B}"/>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275287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E03A2-C0CB-429B-815F-A2956554D7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5CA43BB-E22A-420A-907D-E531010657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03D80FC-3170-4941-8EA1-9F3FCD2059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A526B50-6A65-48F1-8525-0C4E4B643FB2}"/>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6" name="Footer Placeholder 5">
            <a:extLst>
              <a:ext uri="{FF2B5EF4-FFF2-40B4-BE49-F238E27FC236}">
                <a16:creationId xmlns="" xmlns:a16="http://schemas.microsoft.com/office/drawing/2014/main" id="{17F911A8-6556-4502-B317-48C02811B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E5A2660-4A32-40F4-9EC9-569B57D64551}"/>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192914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37274D-8C69-4335-A553-1039B57362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BB25D36-E948-4C8B-8E0F-A1A18A512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54CF4909-690A-4F06-9E69-21B4004099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09BA943-1DA4-4C1C-8530-63CF5E9E82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3F82CF8-75BB-40FE-A1B5-B7766E9CA9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9DE8740-44F7-41D0-809B-29EFC5074E0E}"/>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8" name="Footer Placeholder 7">
            <a:extLst>
              <a:ext uri="{FF2B5EF4-FFF2-40B4-BE49-F238E27FC236}">
                <a16:creationId xmlns="" xmlns:a16="http://schemas.microsoft.com/office/drawing/2014/main" id="{1581AC1B-9090-4F3A-BB5F-C3B9E4A074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5F26F646-DBA2-4F2B-B23F-17AEC333AB6A}"/>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228409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78D06-7A21-4D4F-9034-0571022099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F928C9DB-BE50-4CCF-8541-A80411BB60C6}"/>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4" name="Footer Placeholder 3">
            <a:extLst>
              <a:ext uri="{FF2B5EF4-FFF2-40B4-BE49-F238E27FC236}">
                <a16:creationId xmlns="" xmlns:a16="http://schemas.microsoft.com/office/drawing/2014/main" id="{7D964CEF-7A35-4E5D-9575-4B9902FF1E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5FEB210-FEA6-4732-ABCC-20E8A8A7723E}"/>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29400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F82F07F-65D1-4501-8F02-F222AB318796}"/>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3" name="Footer Placeholder 2">
            <a:extLst>
              <a:ext uri="{FF2B5EF4-FFF2-40B4-BE49-F238E27FC236}">
                <a16:creationId xmlns="" xmlns:a16="http://schemas.microsoft.com/office/drawing/2014/main" id="{6D68F6FF-02C4-42FF-8755-66FFD5CB65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B8B2774-AD0A-4FE1-853D-E6B1781919B2}"/>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370749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C6037-B0BC-4698-BE73-29721AF8D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4D01650-6906-4999-86F0-C200263EE0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653ACC4-B572-471B-A718-693AA278A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0B141C9-47E7-4230-B1C0-026E37CBAC53}"/>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6" name="Footer Placeholder 5">
            <a:extLst>
              <a:ext uri="{FF2B5EF4-FFF2-40B4-BE49-F238E27FC236}">
                <a16:creationId xmlns="" xmlns:a16="http://schemas.microsoft.com/office/drawing/2014/main" id="{6B1591B7-7539-490B-9286-20A6F11D1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B3E7001-7E43-4E54-842D-23EBC7A82979}"/>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156296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91A729-F38D-4841-9CA4-D669BD2F8E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6AE401D-7FD5-4B18-B813-5CF3974F8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E81479A-FD32-4F78-B2A0-1929A58DD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C7C0D61-F474-4C0D-A757-2D653CB02D16}"/>
              </a:ext>
            </a:extLst>
          </p:cNvPr>
          <p:cNvSpPr>
            <a:spLocks noGrp="1"/>
          </p:cNvSpPr>
          <p:nvPr>
            <p:ph type="dt" sz="half" idx="10"/>
          </p:nvPr>
        </p:nvSpPr>
        <p:spPr/>
        <p:txBody>
          <a:bodyPr/>
          <a:lstStyle/>
          <a:p>
            <a:fld id="{C6924FCE-7855-4484-8E15-611A378DDB00}" type="datetimeFigureOut">
              <a:rPr lang="en-US" smtClean="0"/>
              <a:t>3/4/18</a:t>
            </a:fld>
            <a:endParaRPr lang="en-US"/>
          </a:p>
        </p:txBody>
      </p:sp>
      <p:sp>
        <p:nvSpPr>
          <p:cNvPr id="6" name="Footer Placeholder 5">
            <a:extLst>
              <a:ext uri="{FF2B5EF4-FFF2-40B4-BE49-F238E27FC236}">
                <a16:creationId xmlns="" xmlns:a16="http://schemas.microsoft.com/office/drawing/2014/main" id="{5C979539-8515-4594-BDAF-A69850D54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EC1E399-C305-43C4-A0BE-E282D837B7A2}"/>
              </a:ext>
            </a:extLst>
          </p:cNvPr>
          <p:cNvSpPr>
            <a:spLocks noGrp="1"/>
          </p:cNvSpPr>
          <p:nvPr>
            <p:ph type="sldNum" sz="quarter" idx="12"/>
          </p:nvPr>
        </p:nvSpPr>
        <p:spPr/>
        <p:txBody>
          <a:bodyPr/>
          <a:lstStyle/>
          <a:p>
            <a:fld id="{12D91C98-0893-4DFD-8462-F11F0BF32708}" type="slidenum">
              <a:rPr lang="en-US" smtClean="0"/>
              <a:t>‹#›</a:t>
            </a:fld>
            <a:endParaRPr lang="en-US"/>
          </a:p>
        </p:txBody>
      </p:sp>
    </p:spTree>
    <p:extLst>
      <p:ext uri="{BB962C8B-B14F-4D97-AF65-F5344CB8AC3E}">
        <p14:creationId xmlns:p14="http://schemas.microsoft.com/office/powerpoint/2010/main" val="8524358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C6F5FD6-ECB7-418C-A9E8-5035A349E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E01AF85-2BE4-43E2-8404-EF8AFF5C1F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77F0AE5-26DB-41FC-9D7C-D9A301C754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24FCE-7855-4484-8E15-611A378DDB00}" type="datetimeFigureOut">
              <a:rPr lang="en-US" smtClean="0"/>
              <a:t>3/4/18</a:t>
            </a:fld>
            <a:endParaRPr lang="en-US"/>
          </a:p>
        </p:txBody>
      </p:sp>
      <p:sp>
        <p:nvSpPr>
          <p:cNvPr id="5" name="Footer Placeholder 4">
            <a:extLst>
              <a:ext uri="{FF2B5EF4-FFF2-40B4-BE49-F238E27FC236}">
                <a16:creationId xmlns="" xmlns:a16="http://schemas.microsoft.com/office/drawing/2014/main" id="{7B4C1007-8187-42B2-8F8B-686B0453A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48D47AE1-6EBD-4CDA-817B-AABA87A98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91C98-0893-4DFD-8462-F11F0BF32708}" type="slidenum">
              <a:rPr lang="en-US" smtClean="0"/>
              <a:t>‹#›</a:t>
            </a:fld>
            <a:endParaRPr lang="en-US"/>
          </a:p>
        </p:txBody>
      </p:sp>
    </p:spTree>
    <p:extLst>
      <p:ext uri="{BB962C8B-B14F-4D97-AF65-F5344CB8AC3E}">
        <p14:creationId xmlns:p14="http://schemas.microsoft.com/office/powerpoint/2010/main" val="2891403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34561C15-0CDD-4B2E-AB31-A4F43110C587}"/>
              </a:ext>
            </a:extLst>
          </p:cNvPr>
          <p:cNvPicPr>
            <a:picLocks noChangeAspect="1"/>
          </p:cNvPicPr>
          <p:nvPr/>
        </p:nvPicPr>
        <p:blipFill rotWithShape="1">
          <a:blip r:embed="rId2">
            <a:extLst>
              <a:ext uri="{28A0092B-C50C-407E-A947-70E740481C1C}">
                <a14:useLocalDpi xmlns:a14="http://schemas.microsoft.com/office/drawing/2010/main" val="0"/>
              </a:ext>
            </a:extLst>
          </a:blip>
          <a:srcRect l="6352" r="7899"/>
          <a:stretch/>
        </p:blipFill>
        <p:spPr>
          <a:xfrm>
            <a:off x="0" y="0"/>
            <a:ext cx="12192000" cy="6858000"/>
          </a:xfrm>
          <a:prstGeom prst="rect">
            <a:avLst/>
          </a:prstGeom>
        </p:spPr>
      </p:pic>
    </p:spTree>
    <p:extLst>
      <p:ext uri="{BB962C8B-B14F-4D97-AF65-F5344CB8AC3E}">
        <p14:creationId xmlns:p14="http://schemas.microsoft.com/office/powerpoint/2010/main" val="179295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351501" y="2251190"/>
            <a:ext cx="9704751" cy="707886"/>
          </a:xfrm>
          <a:prstGeom prst="rect">
            <a:avLst/>
          </a:prstGeom>
        </p:spPr>
        <p:txBody>
          <a:bodyPr wrap="square">
            <a:spAutoFit/>
          </a:bodyPr>
          <a:lstStyle/>
          <a:p>
            <a:r>
              <a:rPr lang="en-US" sz="4000" b="1" dirty="0" smtClean="0">
                <a:latin typeface="Arial Black"/>
                <a:cs typeface="Arial Black"/>
              </a:rPr>
              <a:t>2. </a:t>
            </a:r>
            <a:r>
              <a:rPr lang="en-US" sz="4000" b="1" dirty="0">
                <a:latin typeface="Arial Black"/>
                <a:cs typeface="Arial Black"/>
              </a:rPr>
              <a:t>This is Our </a:t>
            </a:r>
            <a:r>
              <a:rPr lang="en-US" sz="4000" b="1" dirty="0" smtClean="0">
                <a:latin typeface="Arial Black"/>
                <a:cs typeface="Arial Black"/>
              </a:rPr>
              <a:t>Gospel – Own It </a:t>
            </a:r>
            <a:endParaRPr lang="en-US" sz="4000" b="1" dirty="0">
              <a:latin typeface="Arial Black"/>
              <a:cs typeface="Arial Black"/>
            </a:endParaRPr>
          </a:p>
        </p:txBody>
      </p:sp>
    </p:spTree>
    <p:extLst>
      <p:ext uri="{BB962C8B-B14F-4D97-AF65-F5344CB8AC3E}">
        <p14:creationId xmlns:p14="http://schemas.microsoft.com/office/powerpoint/2010/main" val="81777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20827" y="1251545"/>
            <a:ext cx="9704751" cy="1569660"/>
          </a:xfrm>
          <a:prstGeom prst="rect">
            <a:avLst/>
          </a:prstGeom>
        </p:spPr>
        <p:txBody>
          <a:bodyPr wrap="square">
            <a:spAutoFit/>
          </a:bodyPr>
          <a:lstStyle/>
          <a:p>
            <a:r>
              <a:rPr lang="en-US" sz="3200" b="1" dirty="0"/>
              <a:t>Jude 1 </a:t>
            </a:r>
            <a:r>
              <a:rPr lang="en-US" sz="3200" dirty="0"/>
              <a:t>Jude, a bond-servant of Jesus Christ, and brother of James, To those who are the called, beloved in God the Father, and kept for Jesus Christ: </a:t>
            </a:r>
          </a:p>
        </p:txBody>
      </p:sp>
    </p:spTree>
    <p:extLst>
      <p:ext uri="{BB962C8B-B14F-4D97-AF65-F5344CB8AC3E}">
        <p14:creationId xmlns:p14="http://schemas.microsoft.com/office/powerpoint/2010/main" val="214685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20827" y="1251545"/>
            <a:ext cx="9704751" cy="2062103"/>
          </a:xfrm>
          <a:prstGeom prst="rect">
            <a:avLst/>
          </a:prstGeom>
        </p:spPr>
        <p:txBody>
          <a:bodyPr wrap="square">
            <a:spAutoFit/>
          </a:bodyPr>
          <a:lstStyle/>
          <a:p>
            <a:r>
              <a:rPr lang="en-US" sz="3200" b="1" dirty="0"/>
              <a:t>Revelation 17:14 </a:t>
            </a:r>
            <a:r>
              <a:rPr lang="en-US" sz="3200" dirty="0"/>
              <a:t>“These will wage war against the Lamb, and the Lamb will overcome them, because He is Lord of lords and King of kings, and those who are with Him are the called and chosen and faithful.”</a:t>
            </a:r>
          </a:p>
        </p:txBody>
      </p:sp>
    </p:spTree>
    <p:extLst>
      <p:ext uri="{BB962C8B-B14F-4D97-AF65-F5344CB8AC3E}">
        <p14:creationId xmlns:p14="http://schemas.microsoft.com/office/powerpoint/2010/main" val="217498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20827" y="1251545"/>
            <a:ext cx="9704751" cy="2554545"/>
          </a:xfrm>
          <a:prstGeom prst="rect">
            <a:avLst/>
          </a:prstGeom>
        </p:spPr>
        <p:txBody>
          <a:bodyPr wrap="square">
            <a:spAutoFit/>
          </a:bodyPr>
          <a:lstStyle/>
          <a:p>
            <a:r>
              <a:rPr lang="en-US" sz="3200" b="1" dirty="0"/>
              <a:t>Revelation 1:17–18 </a:t>
            </a:r>
            <a:r>
              <a:rPr lang="en-US" sz="3200" dirty="0"/>
              <a:t>17 When I saw Him, I fell at His feet like a dead man. And He placed His right hand on me, saying, “Do not be afraid; I am the first and the last, 18 and the living One; and I was dead, and behold, I am alive forevermore, and I have the keys of death and of Hades. </a:t>
            </a:r>
          </a:p>
        </p:txBody>
      </p:sp>
    </p:spTree>
    <p:extLst>
      <p:ext uri="{BB962C8B-B14F-4D97-AF65-F5344CB8AC3E}">
        <p14:creationId xmlns:p14="http://schemas.microsoft.com/office/powerpoint/2010/main" val="237264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4445000" y="2346920"/>
            <a:ext cx="4238625" cy="1015663"/>
          </a:xfrm>
          <a:prstGeom prst="rect">
            <a:avLst/>
          </a:prstGeom>
        </p:spPr>
        <p:txBody>
          <a:bodyPr wrap="square">
            <a:spAutoFit/>
          </a:bodyPr>
          <a:lstStyle/>
          <a:p>
            <a:r>
              <a:rPr lang="en-US" sz="6000" b="1" dirty="0" smtClean="0">
                <a:latin typeface="Arial Black"/>
                <a:cs typeface="Arial Black"/>
              </a:rPr>
              <a:t>Own </a:t>
            </a:r>
            <a:r>
              <a:rPr lang="en-US" sz="6000" b="1" dirty="0" smtClean="0">
                <a:latin typeface="Arial Black"/>
                <a:cs typeface="Arial Black"/>
              </a:rPr>
              <a:t>It</a:t>
            </a:r>
            <a:endParaRPr lang="en-US" sz="6000" dirty="0">
              <a:latin typeface="Arial Black"/>
              <a:cs typeface="Arial Black"/>
            </a:endParaRPr>
          </a:p>
        </p:txBody>
      </p:sp>
    </p:spTree>
    <p:extLst>
      <p:ext uri="{BB962C8B-B14F-4D97-AF65-F5344CB8AC3E}">
        <p14:creationId xmlns:p14="http://schemas.microsoft.com/office/powerpoint/2010/main" val="79125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938992"/>
          </a:xfrm>
          <a:prstGeom prst="rect">
            <a:avLst/>
          </a:prstGeom>
        </p:spPr>
        <p:txBody>
          <a:bodyPr wrap="square">
            <a:spAutoFit/>
          </a:bodyPr>
          <a:lstStyle/>
          <a:p>
            <a:r>
              <a:rPr lang="en-US" sz="4000" b="1" dirty="0" smtClean="0">
                <a:latin typeface="Arial Black"/>
                <a:cs typeface="Arial Black"/>
              </a:rPr>
              <a:t>1. </a:t>
            </a:r>
            <a:r>
              <a:rPr lang="en-US" sz="4000" b="1" dirty="0">
                <a:latin typeface="Arial Black"/>
                <a:cs typeface="Arial Black"/>
              </a:rPr>
              <a:t>We are not ashamed of His promises, His prophets, or His powerful resurrection. </a:t>
            </a:r>
            <a:endParaRPr lang="en-US" sz="4000" dirty="0">
              <a:latin typeface="Arial Black"/>
              <a:cs typeface="Arial Black"/>
            </a:endParaRPr>
          </a:p>
        </p:txBody>
      </p:sp>
    </p:spTree>
    <p:extLst>
      <p:ext uri="{BB962C8B-B14F-4D97-AF65-F5344CB8AC3E}">
        <p14:creationId xmlns:p14="http://schemas.microsoft.com/office/powerpoint/2010/main" val="40133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4031873"/>
          </a:xfrm>
          <a:prstGeom prst="rect">
            <a:avLst/>
          </a:prstGeom>
        </p:spPr>
        <p:txBody>
          <a:bodyPr wrap="square">
            <a:spAutoFit/>
          </a:bodyPr>
          <a:lstStyle/>
          <a:p>
            <a:r>
              <a:rPr lang="en-US" sz="3200" b="1" dirty="0">
                <a:latin typeface="Arial"/>
                <a:cs typeface="Arial"/>
              </a:rPr>
              <a:t>2 Corinthians 1:18–20 </a:t>
            </a:r>
            <a:r>
              <a:rPr lang="en-US" sz="3200" dirty="0">
                <a:latin typeface="Arial"/>
                <a:cs typeface="Arial"/>
              </a:rPr>
              <a:t>18 But as God is faithful, our word to you is not yes and no. 19 For the Son of God, Christ Jesus, who was preached among you by us—by me and Silvanus and Timothy—was not yes and no, but is yes in Him. 20 For as many as are the promises of God, in Him they are yes; therefore also through Him is our Amen to the glory of God through us. </a:t>
            </a:r>
            <a:endParaRPr lang="en-US" sz="3200" dirty="0">
              <a:latin typeface="Arial"/>
              <a:cs typeface="Arial"/>
            </a:endParaRPr>
          </a:p>
        </p:txBody>
      </p:sp>
    </p:spTree>
    <p:extLst>
      <p:ext uri="{BB962C8B-B14F-4D97-AF65-F5344CB8AC3E}">
        <p14:creationId xmlns:p14="http://schemas.microsoft.com/office/powerpoint/2010/main" val="419513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3046988"/>
          </a:xfrm>
          <a:prstGeom prst="rect">
            <a:avLst/>
          </a:prstGeom>
        </p:spPr>
        <p:txBody>
          <a:bodyPr wrap="square">
            <a:spAutoFit/>
          </a:bodyPr>
          <a:lstStyle/>
          <a:p>
            <a:r>
              <a:rPr lang="en-US" sz="3200" b="1" dirty="0">
                <a:latin typeface="Arial"/>
                <a:cs typeface="Arial"/>
              </a:rPr>
              <a:t>Lamentations 3:22–24 </a:t>
            </a:r>
            <a:r>
              <a:rPr lang="en-US" sz="3200" dirty="0">
                <a:latin typeface="Arial"/>
                <a:cs typeface="Arial"/>
              </a:rPr>
              <a:t>22 The Lord’s </a:t>
            </a:r>
            <a:r>
              <a:rPr lang="en-US" sz="3200" dirty="0" err="1">
                <a:latin typeface="Arial"/>
                <a:cs typeface="Arial"/>
              </a:rPr>
              <a:t>lovingkindnesses</a:t>
            </a:r>
            <a:r>
              <a:rPr lang="en-US" sz="3200" dirty="0">
                <a:latin typeface="Arial"/>
                <a:cs typeface="Arial"/>
              </a:rPr>
              <a:t> indeed never cease, For His compassions never fail. 23 They are new every morning; Great is Your faithfulness. 24 “The Lord is my portion,” says my soul, “Therefore I have hope in Him.” </a:t>
            </a:r>
          </a:p>
        </p:txBody>
      </p:sp>
    </p:spTree>
    <p:extLst>
      <p:ext uri="{BB962C8B-B14F-4D97-AF65-F5344CB8AC3E}">
        <p14:creationId xmlns:p14="http://schemas.microsoft.com/office/powerpoint/2010/main" val="2763595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2062103"/>
          </a:xfrm>
          <a:prstGeom prst="rect">
            <a:avLst/>
          </a:prstGeom>
        </p:spPr>
        <p:txBody>
          <a:bodyPr wrap="square">
            <a:spAutoFit/>
          </a:bodyPr>
          <a:lstStyle/>
          <a:p>
            <a:r>
              <a:rPr lang="en-US" sz="3200" b="1" dirty="0">
                <a:latin typeface="Arial"/>
                <a:cs typeface="Arial"/>
              </a:rPr>
              <a:t>Isaiah 41:10 10 </a:t>
            </a:r>
            <a:r>
              <a:rPr lang="en-US" sz="3200" dirty="0">
                <a:latin typeface="Arial"/>
                <a:cs typeface="Arial"/>
              </a:rPr>
              <a:t>‘Do not fear, for I am with you; Do not anxiously look about you, for I am your God. I will strengthen you, surely I will help you, Surely I will uphold you with My righteous right hand.’ </a:t>
            </a:r>
          </a:p>
        </p:txBody>
      </p:sp>
    </p:spTree>
    <p:extLst>
      <p:ext uri="{BB962C8B-B14F-4D97-AF65-F5344CB8AC3E}">
        <p14:creationId xmlns:p14="http://schemas.microsoft.com/office/powerpoint/2010/main" val="1294366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20827" y="680045"/>
            <a:ext cx="9704751" cy="5016757"/>
          </a:xfrm>
          <a:prstGeom prst="rect">
            <a:avLst/>
          </a:prstGeom>
        </p:spPr>
        <p:txBody>
          <a:bodyPr wrap="square">
            <a:spAutoFit/>
          </a:bodyPr>
          <a:lstStyle/>
          <a:p>
            <a:r>
              <a:rPr lang="en-US" sz="3200" b="1" dirty="0">
                <a:latin typeface="Arial"/>
                <a:cs typeface="Arial"/>
              </a:rPr>
              <a:t>Isaiah 9:6–7 6 </a:t>
            </a:r>
            <a:r>
              <a:rPr lang="en-US" sz="3200" dirty="0">
                <a:latin typeface="Arial"/>
                <a:cs typeface="Arial"/>
              </a:rPr>
              <a:t>For a child will be born to us, a son will be given to us; And the government will rest on His shoulders; And His name will be called Wonderful Counselor, Mighty God, Eternal Father, Prince of Peace. 7 There will be no end to the increase of His government or of peace, On the throne of David and over his kingdom, To establish it and to uphold it with justice and righteousness From then on and forevermore. The zeal of the Lord of hosts will accomplish this. </a:t>
            </a:r>
          </a:p>
        </p:txBody>
      </p:sp>
    </p:spTree>
    <p:extLst>
      <p:ext uri="{BB962C8B-B14F-4D97-AF65-F5344CB8AC3E}">
        <p14:creationId xmlns:p14="http://schemas.microsoft.com/office/powerpoint/2010/main" val="23245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20827" y="1251545"/>
            <a:ext cx="9704751" cy="3046988"/>
          </a:xfrm>
          <a:prstGeom prst="rect">
            <a:avLst/>
          </a:prstGeom>
        </p:spPr>
        <p:txBody>
          <a:bodyPr wrap="square">
            <a:spAutoFit/>
          </a:bodyPr>
          <a:lstStyle/>
          <a:p>
            <a:r>
              <a:rPr lang="en-US" sz="3200" b="1" dirty="0"/>
              <a:t>Ezekiel 36:26–27</a:t>
            </a:r>
            <a:r>
              <a:rPr lang="en-US" sz="3200" dirty="0"/>
              <a:t> </a:t>
            </a:r>
            <a:r>
              <a:rPr lang="en-US" sz="3200" baseline="30000" dirty="0"/>
              <a:t>26</a:t>
            </a:r>
            <a:r>
              <a:rPr lang="en-US" sz="3200" dirty="0"/>
              <a:t> “Moreover, I will give you a new heart and put a new spirit within you; and I will remove the heart of stone from your flesh and give you a heart of flesh. </a:t>
            </a:r>
            <a:r>
              <a:rPr lang="en-US" sz="3200" baseline="30000" dirty="0"/>
              <a:t>27</a:t>
            </a:r>
            <a:r>
              <a:rPr lang="en-US" sz="3200" dirty="0"/>
              <a:t> “I will put My Spirit within you and cause you to walk in My statutes, and you will be careful to observe My ordinances.</a:t>
            </a:r>
            <a:r>
              <a:rPr lang="en-US" sz="3200" dirty="0"/>
              <a:t> </a:t>
            </a:r>
            <a:endParaRPr lang="en-US" sz="3200" dirty="0">
              <a:latin typeface="Arial"/>
              <a:cs typeface="Arial"/>
            </a:endParaRPr>
          </a:p>
        </p:txBody>
      </p:sp>
    </p:spTree>
    <p:extLst>
      <p:ext uri="{BB962C8B-B14F-4D97-AF65-F5344CB8AC3E}">
        <p14:creationId xmlns:p14="http://schemas.microsoft.com/office/powerpoint/2010/main" val="24887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C281BB-0D91-44D1-869A-C37483D96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732"/>
          </a:xfrm>
          <a:prstGeom prst="rect">
            <a:avLst/>
          </a:prstGeom>
        </p:spPr>
      </p:pic>
      <p:pic>
        <p:nvPicPr>
          <p:cNvPr id="7" name="Picture 6">
            <a:extLst>
              <a:ext uri="{FF2B5EF4-FFF2-40B4-BE49-F238E27FC236}">
                <a16:creationId xmlns="" xmlns:a16="http://schemas.microsoft.com/office/drawing/2014/main" id="{9939D235-49AE-448E-A028-063C0572A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5640" y="4985326"/>
            <a:ext cx="1660850" cy="1660850"/>
          </a:xfrm>
          <a:prstGeom prst="rect">
            <a:avLst/>
          </a:prstGeom>
        </p:spPr>
      </p:pic>
      <p:sp>
        <p:nvSpPr>
          <p:cNvPr id="3" name="Rectangle 2"/>
          <p:cNvSpPr/>
          <p:nvPr/>
        </p:nvSpPr>
        <p:spPr>
          <a:xfrm>
            <a:off x="1204952" y="1172170"/>
            <a:ext cx="9704751" cy="1938992"/>
          </a:xfrm>
          <a:prstGeom prst="rect">
            <a:avLst/>
          </a:prstGeom>
        </p:spPr>
        <p:txBody>
          <a:bodyPr wrap="square">
            <a:spAutoFit/>
          </a:bodyPr>
          <a:lstStyle/>
          <a:p>
            <a:r>
              <a:rPr lang="en-US" sz="4000" b="1" dirty="0" smtClean="0">
                <a:latin typeface="Arial Black"/>
                <a:cs typeface="Arial Black"/>
              </a:rPr>
              <a:t>1. </a:t>
            </a:r>
            <a:r>
              <a:rPr lang="en-US" sz="4000" b="1" dirty="0">
                <a:latin typeface="Arial Black"/>
                <a:cs typeface="Arial Black"/>
              </a:rPr>
              <a:t>We are not ashamed of His promises, His prophets, or His powerful resurrection. </a:t>
            </a:r>
            <a:endParaRPr lang="en-US" sz="4000" dirty="0">
              <a:latin typeface="Arial Black"/>
              <a:cs typeface="Arial Black"/>
            </a:endParaRPr>
          </a:p>
        </p:txBody>
      </p:sp>
    </p:spTree>
    <p:extLst>
      <p:ext uri="{BB962C8B-B14F-4D97-AF65-F5344CB8AC3E}">
        <p14:creationId xmlns:p14="http://schemas.microsoft.com/office/powerpoint/2010/main" val="3477880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583</Words>
  <Application>Microsoft Macintosh PowerPoint</Application>
  <PresentationFormat>Custom</PresentationFormat>
  <Paragraphs>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Brandon  Stanley</cp:lastModifiedBy>
  <cp:revision>8</cp:revision>
  <dcterms:created xsi:type="dcterms:W3CDTF">2018-02-22T20:43:46Z</dcterms:created>
  <dcterms:modified xsi:type="dcterms:W3CDTF">2018-03-04T13:02:52Z</dcterms:modified>
</cp:coreProperties>
</file>