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4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A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-1280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EF61EC-F67D-47C3-B815-A7805B2A4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8F9F608-1A31-4A08-B6E1-33F514212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AAED85E-EB90-48E2-9F51-8F47293F1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DB61-DD55-4E70-A389-45BE99B681E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5201E7-239E-4777-B886-CA49D03F5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20E535-DE13-40F4-BA68-A4D13C369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3C0E-3F19-4ACC-BC11-BD95FEE4A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56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77CB8C-C0BC-4C73-9347-5A880561A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5A05109-32B5-4AAE-86F4-42B6306B62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064840-2152-4C0C-A58B-19391404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DB61-DD55-4E70-A389-45BE99B681E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8AB0BC4-9121-4443-87A4-2014066A3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9EDFCEE-2423-408B-AA8C-55C45663C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3C0E-3F19-4ACC-BC11-BD95FEE4A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44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B6BEEBA-6C30-48DB-ACEC-18FDC41455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A845C4A-F2F1-4BAC-9E1B-6676530DB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8858D8B-4869-418C-80CE-E948A2023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DB61-DD55-4E70-A389-45BE99B681E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0CC205F-7D40-4F06-B60D-5BDB40C4D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6A2C24-FE0F-4DDF-8ADA-8F854619E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3C0E-3F19-4ACC-BC11-BD95FEE4A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0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461B84-68B2-4546-B308-6F98AA12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7DF923-F83E-4F80-AA3F-182F67214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2303E8-2614-4D96-B7A1-4B813597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DB61-DD55-4E70-A389-45BE99B681E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8DDB92-E694-4428-91D0-0E803EB57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9D8972-8324-4439-802C-99E62BAF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3C0E-3F19-4ACC-BC11-BD95FEE4A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64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EF069C-6232-473F-AFAC-DBAE202B0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07C2F99-13F5-49F8-A88B-B54439726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97243E-5881-4D5D-9E05-6149866A1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DB61-DD55-4E70-A389-45BE99B681E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637BBE5-6F89-4AEA-9624-50AE33E10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6546EA-0AAB-456B-AEE7-FCED69B03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3C0E-3F19-4ACC-BC11-BD95FEE4A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2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61620-1EB1-4CC8-8E4B-4105C651A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187FC7-5BA7-4FE3-A5AB-3040A7B2A9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6933CC5-F693-40DC-BCAC-136B4FDEF5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85FE6FB-4BEF-465C-B6D7-087931A9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DB61-DD55-4E70-A389-45BE99B681E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F350E92-3A83-4266-B773-40AD8343F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9FC3BD-4FFC-415E-AE76-B5039AD0F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3C0E-3F19-4ACC-BC11-BD95FEE4A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15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713AD4-8032-44BF-9BD2-489193172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F2FA695-7231-4A6D-8F74-F7CE6DE01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F1C320D-F5DB-4DB5-8034-D1A936876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A12EBB0-F24A-45EB-9AB1-95DF6D8596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197C338-74C9-4928-8418-F2C83116D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B1541DA-1F6C-4A36-A38E-21289F374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DB61-DD55-4E70-A389-45BE99B681E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83057E6-BF6A-4EEB-8127-1CC6E0A94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D73CBF4-A806-4B3B-AF3D-01A9150CE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3C0E-3F19-4ACC-BC11-BD95FEE4A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30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8ABBBE-9A77-47BF-AB61-00941D86D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182A57A-2CCD-4301-B32A-B00424407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DB61-DD55-4E70-A389-45BE99B681E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44B793C-8CA6-4A4A-9EC1-B1B1561D1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8FE9D33-8515-40B0-8261-FAAAD14AE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3C0E-3F19-4ACC-BC11-BD95FEE4A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7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6A2E55A-3A27-4F6A-B4A1-AF14AF076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DB61-DD55-4E70-A389-45BE99B681E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FD5A0E3-99B0-4B15-AFF1-928FF70F8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36B2798-B67E-456D-A5D4-98F549D17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3C0E-3F19-4ACC-BC11-BD95FEE4A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8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737183-D0C3-45AF-8AD4-362C77491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296B21-25CE-4558-A95E-E9A819442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5A93B24-D2B9-4391-9D0D-12A32EB64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E6BC3E0-973F-46E8-9AE9-9D080CEF9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DB61-DD55-4E70-A389-45BE99B681E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B37CF2E-799A-4502-B3E2-DD40BFBE0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7859062-44F4-4AC0-A315-23458973B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3C0E-3F19-4ACC-BC11-BD95FEE4A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89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F42E9D-A79B-4376-BD2B-C5FFD28FD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A6D7F8C-CDBC-42E2-8216-D213DB28D7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356A218-346E-48DF-A8BF-0D083284C4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CCC0BB6-1BBE-4A76-861B-038FF7FA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DB61-DD55-4E70-A389-45BE99B681E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F356F3B-B1BF-40C5-B1CC-DCB74419A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B0F47F1-5BC5-4FF9-8809-17E772764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3C0E-3F19-4ACC-BC11-BD95FEE4A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08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E483041-BD3A-41E2-BC84-29B4002D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943425E-B308-44AD-986E-5F1B2A990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912F7C-85D8-4B45-A046-B01D473B8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4DB61-DD55-4E70-A389-45BE99B681E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6428BB2-E976-421B-88A7-AAD28E68E8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6A848A6-BB4F-4E12-8A98-D1000D267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03C0E-3F19-4ACC-BC11-BD95FEE4A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7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E43845C-233A-443D-8C2D-5819B7381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FA53472-1107-4B75-AF49-663E4F92E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207" y="3253097"/>
            <a:ext cx="3904138" cy="32061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A0D04D2-F4D1-44D1-A092-F1F7D253D110}"/>
              </a:ext>
            </a:extLst>
          </p:cNvPr>
          <p:cNvSpPr txBox="1"/>
          <p:nvPr/>
        </p:nvSpPr>
        <p:spPr>
          <a:xfrm>
            <a:off x="0" y="-2"/>
            <a:ext cx="12192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0" dirty="0">
                <a:solidFill>
                  <a:schemeClr val="bg1"/>
                </a:solidFill>
                <a:latin typeface="Eraser" panose="00000400000000000000" pitchFamily="2" charset="0"/>
              </a:rPr>
              <a:t>GAMEPLAN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0B2481F-E8E8-452B-AAD5-6EC439EA5505}"/>
              </a:ext>
            </a:extLst>
          </p:cNvPr>
          <p:cNvSpPr txBox="1"/>
          <p:nvPr/>
        </p:nvSpPr>
        <p:spPr>
          <a:xfrm>
            <a:off x="-1" y="2736409"/>
            <a:ext cx="93705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Eraser" panose="00000400000000000000" pitchFamily="2" charset="0"/>
              </a:rPr>
              <a:t>BIBLICAL STRATEGIES </a:t>
            </a:r>
          </a:p>
          <a:p>
            <a:pPr algn="ctr"/>
            <a:r>
              <a:rPr lang="en-US" sz="6600" dirty="0">
                <a:solidFill>
                  <a:schemeClr val="bg1"/>
                </a:solidFill>
                <a:latin typeface="Eraser" panose="00000400000000000000" pitchFamily="2" charset="0"/>
              </a:rPr>
              <a:t>FOR A </a:t>
            </a:r>
          </a:p>
          <a:p>
            <a:pPr algn="ctr"/>
            <a:r>
              <a:rPr lang="en-US" sz="6600" dirty="0">
                <a:solidFill>
                  <a:schemeClr val="bg1"/>
                </a:solidFill>
                <a:latin typeface="Eraser" panose="00000400000000000000" pitchFamily="2" charset="0"/>
              </a:rPr>
              <a:t>HEALTHY LIFE</a:t>
            </a:r>
          </a:p>
        </p:txBody>
      </p:sp>
    </p:spTree>
    <p:extLst>
      <p:ext uri="{BB962C8B-B14F-4D97-AF65-F5344CB8AC3E}">
        <p14:creationId xmlns:p14="http://schemas.microsoft.com/office/powerpoint/2010/main" val="2239710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31E5111-C57E-4606-B91B-4BB436859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08133" y="177282"/>
            <a:ext cx="5775732" cy="636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74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E43845C-233A-443D-8C2D-5819B7381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FA53472-1107-4B75-AF49-663E4F92E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723" y="5117284"/>
            <a:ext cx="1981402" cy="16271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A0D04D2-F4D1-44D1-A092-F1F7D253D110}"/>
              </a:ext>
            </a:extLst>
          </p:cNvPr>
          <p:cNvSpPr txBox="1"/>
          <p:nvPr/>
        </p:nvSpPr>
        <p:spPr>
          <a:xfrm>
            <a:off x="0" y="5335160"/>
            <a:ext cx="9690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chemeClr val="bg1"/>
                </a:solidFill>
                <a:latin typeface="Eraser" panose="00000400000000000000" pitchFamily="2" charset="0"/>
              </a:rPr>
              <a:t>GAMEPLAN</a:t>
            </a:r>
          </a:p>
        </p:txBody>
      </p:sp>
      <p:sp>
        <p:nvSpPr>
          <p:cNvPr id="3" name="Rectangle 2"/>
          <p:cNvSpPr/>
          <p:nvPr/>
        </p:nvSpPr>
        <p:spPr>
          <a:xfrm>
            <a:off x="1455761" y="2184028"/>
            <a:ext cx="98031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 b="1" dirty="0">
                <a:solidFill>
                  <a:schemeClr val="bg1"/>
                </a:solidFill>
                <a:latin typeface="Arial"/>
                <a:cs typeface="Arial"/>
              </a:rPr>
              <a:t>Part 4 Serving With Urgency  </a:t>
            </a:r>
          </a:p>
        </p:txBody>
      </p:sp>
    </p:spTree>
    <p:extLst>
      <p:ext uri="{BB962C8B-B14F-4D97-AF65-F5344CB8AC3E}">
        <p14:creationId xmlns:p14="http://schemas.microsoft.com/office/powerpoint/2010/main" val="2935894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E43845C-233A-443D-8C2D-5819B7381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FA53472-1107-4B75-AF49-663E4F92E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723" y="5117284"/>
            <a:ext cx="1981402" cy="16271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A0D04D2-F4D1-44D1-A092-F1F7D253D110}"/>
              </a:ext>
            </a:extLst>
          </p:cNvPr>
          <p:cNvSpPr txBox="1"/>
          <p:nvPr/>
        </p:nvSpPr>
        <p:spPr>
          <a:xfrm>
            <a:off x="0" y="5335160"/>
            <a:ext cx="9690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chemeClr val="bg1"/>
                </a:solidFill>
                <a:latin typeface="Eraser" panose="00000400000000000000" pitchFamily="2" charset="0"/>
              </a:rPr>
              <a:t>GAMEPLAN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6643" y="1657383"/>
            <a:ext cx="105000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dirty="0" smtClean="0">
                <a:solidFill>
                  <a:schemeClr val="bg1"/>
                </a:solidFill>
                <a:latin typeface="Arial"/>
                <a:cs typeface="Arial"/>
              </a:rPr>
              <a:t>1. </a:t>
            </a:r>
            <a:r>
              <a:rPr lang="en-US" sz="4800" b="1" dirty="0">
                <a:solidFill>
                  <a:schemeClr val="bg1"/>
                </a:solidFill>
                <a:latin typeface="Arial"/>
                <a:cs typeface="Arial"/>
              </a:rPr>
              <a:t>Serving Creates Community </a:t>
            </a:r>
            <a:endParaRPr lang="en-US" sz="4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0761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E43845C-233A-443D-8C2D-5819B7381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FA53472-1107-4B75-AF49-663E4F92E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723" y="5117284"/>
            <a:ext cx="1981402" cy="16271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A0D04D2-F4D1-44D1-A092-F1F7D253D110}"/>
              </a:ext>
            </a:extLst>
          </p:cNvPr>
          <p:cNvSpPr txBox="1"/>
          <p:nvPr/>
        </p:nvSpPr>
        <p:spPr>
          <a:xfrm>
            <a:off x="0" y="5335160"/>
            <a:ext cx="9690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chemeClr val="bg1"/>
                </a:solidFill>
                <a:latin typeface="Eraser" panose="00000400000000000000" pitchFamily="2" charset="0"/>
              </a:rPr>
              <a:t>GAMEPLAN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6643" y="1657383"/>
            <a:ext cx="105000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dirty="0" smtClean="0">
                <a:solidFill>
                  <a:schemeClr val="bg1"/>
                </a:solidFill>
                <a:latin typeface="Arial"/>
                <a:cs typeface="Arial"/>
              </a:rPr>
              <a:t>2. </a:t>
            </a:r>
            <a:r>
              <a:rPr lang="en-US" sz="4800" b="1" dirty="0">
                <a:solidFill>
                  <a:schemeClr val="bg1"/>
                </a:solidFill>
                <a:latin typeface="Arial"/>
                <a:cs typeface="Arial"/>
              </a:rPr>
              <a:t>In Serving we follow the example of the believers who have gone before us </a:t>
            </a:r>
            <a:endParaRPr lang="en-US" sz="4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4661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E43845C-233A-443D-8C2D-5819B7381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FA53472-1107-4B75-AF49-663E4F92E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723" y="5117284"/>
            <a:ext cx="1981402" cy="16271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A0D04D2-F4D1-44D1-A092-F1F7D253D110}"/>
              </a:ext>
            </a:extLst>
          </p:cNvPr>
          <p:cNvSpPr txBox="1"/>
          <p:nvPr/>
        </p:nvSpPr>
        <p:spPr>
          <a:xfrm>
            <a:off x="0" y="5335160"/>
            <a:ext cx="9690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chemeClr val="bg1"/>
                </a:solidFill>
                <a:latin typeface="Eraser" panose="00000400000000000000" pitchFamily="2" charset="0"/>
              </a:rPr>
              <a:t>GAMEPLAN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6643" y="1657383"/>
            <a:ext cx="105000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/>
                <a:cs typeface="Arial"/>
              </a:rPr>
              <a:t>3. </a:t>
            </a:r>
            <a:r>
              <a:rPr lang="en-US" sz="4800" b="1" dirty="0">
                <a:solidFill>
                  <a:schemeClr val="bg1"/>
                </a:solidFill>
                <a:latin typeface="Arial"/>
                <a:cs typeface="Arial"/>
              </a:rPr>
              <a:t>In Serving we follow the example of Jesus </a:t>
            </a:r>
            <a:endParaRPr lang="en-US" sz="4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8047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E43845C-233A-443D-8C2D-5819B7381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FA53472-1107-4B75-AF49-663E4F92E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723" y="5117284"/>
            <a:ext cx="1981402" cy="16271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A0D04D2-F4D1-44D1-A092-F1F7D253D110}"/>
              </a:ext>
            </a:extLst>
          </p:cNvPr>
          <p:cNvSpPr txBox="1"/>
          <p:nvPr/>
        </p:nvSpPr>
        <p:spPr>
          <a:xfrm>
            <a:off x="0" y="5335160"/>
            <a:ext cx="9690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chemeClr val="bg1"/>
                </a:solidFill>
                <a:latin typeface="Eraser" panose="00000400000000000000" pitchFamily="2" charset="0"/>
              </a:rPr>
              <a:t>GAMEPLAN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6643" y="1657383"/>
            <a:ext cx="105000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dirty="0" smtClean="0">
                <a:solidFill>
                  <a:schemeClr val="bg1"/>
                </a:solidFill>
                <a:latin typeface="Arial"/>
                <a:cs typeface="Arial"/>
              </a:rPr>
              <a:t>4. </a:t>
            </a:r>
            <a:r>
              <a:rPr lang="en-US" sz="4800" b="1" dirty="0">
                <a:solidFill>
                  <a:schemeClr val="bg1"/>
                </a:solidFill>
                <a:latin typeface="Arial"/>
                <a:cs typeface="Arial"/>
              </a:rPr>
              <a:t>Serving brings great JOY </a:t>
            </a:r>
            <a:endParaRPr lang="en-US" sz="4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9098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E43845C-233A-443D-8C2D-5819B7381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FA53472-1107-4B75-AF49-663E4F92E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723" y="5117284"/>
            <a:ext cx="1981402" cy="16271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A0D04D2-F4D1-44D1-A092-F1F7D253D110}"/>
              </a:ext>
            </a:extLst>
          </p:cNvPr>
          <p:cNvSpPr txBox="1"/>
          <p:nvPr/>
        </p:nvSpPr>
        <p:spPr>
          <a:xfrm>
            <a:off x="0" y="5335160"/>
            <a:ext cx="9690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chemeClr val="bg1"/>
                </a:solidFill>
                <a:latin typeface="Eraser" panose="00000400000000000000" pitchFamily="2" charset="0"/>
              </a:rPr>
              <a:t>GAMEPLAN</a:t>
            </a:r>
          </a:p>
        </p:txBody>
      </p:sp>
      <p:sp>
        <p:nvSpPr>
          <p:cNvPr id="3" name="Rectangle 2"/>
          <p:cNvSpPr/>
          <p:nvPr/>
        </p:nvSpPr>
        <p:spPr>
          <a:xfrm>
            <a:off x="913723" y="371750"/>
            <a:ext cx="1050006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Write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out your GAME 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PLAN for 2018</a:t>
            </a:r>
            <a:endParaRPr lang="en-US" sz="3200" b="1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lvl="1"/>
            <a:endParaRPr lang="en-US" sz="32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lvl="1"/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1. Setting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goals for our quiet 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time</a:t>
            </a:r>
            <a:endParaRPr lang="en-US" sz="32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lvl="1"/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2. Setting goals for our 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WORSHIP</a:t>
            </a:r>
          </a:p>
          <a:p>
            <a:pPr marL="0" lvl="1"/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3. Setting goals for Small Group</a:t>
            </a:r>
          </a:p>
          <a:p>
            <a:pPr marL="0" lvl="1"/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4. Setting goals for </a:t>
            </a:r>
            <a:r>
              <a:rPr lang="en-US" sz="3200" b="1" u="sng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Serving</a:t>
            </a:r>
          </a:p>
          <a:p>
            <a:pPr marL="0" lvl="1"/>
            <a:endParaRPr lang="en-US" sz="3200" b="1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971550" lvl="2" indent="-514350">
              <a:buAutoNum type="alphaLcPeriod"/>
            </a:pPr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What are my spiritual gifts</a:t>
            </a:r>
          </a:p>
          <a:p>
            <a:pPr marL="971550" lvl="2" indent="-514350">
              <a:buAutoNum type="alphaLcPeriod"/>
            </a:pPr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What do I love doing</a:t>
            </a:r>
          </a:p>
          <a:p>
            <a:pPr marL="971550" lvl="2" indent="-514350">
              <a:buAutoNum type="alphaLcPeriod"/>
            </a:pPr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What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a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rea am I feeling called to serve in</a:t>
            </a:r>
          </a:p>
          <a:p>
            <a:pPr marL="971550" lvl="2" indent="-514350">
              <a:buAutoNum type="alphaLcPeriod"/>
            </a:pPr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Sign up </a:t>
            </a:r>
            <a:endParaRPr lang="en-US" sz="32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lvl="0"/>
            <a:endParaRPr lang="en-US" sz="48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049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111</Words>
  <Application>Microsoft Macintosh PowerPoint</Application>
  <PresentationFormat>Custom</PresentationFormat>
  <Paragraphs>26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Brandon  Stanley</cp:lastModifiedBy>
  <cp:revision>11</cp:revision>
  <dcterms:created xsi:type="dcterms:W3CDTF">2017-12-31T12:40:14Z</dcterms:created>
  <dcterms:modified xsi:type="dcterms:W3CDTF">2018-01-21T12:35:16Z</dcterms:modified>
</cp:coreProperties>
</file>