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2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EF61EC-F67D-47C3-B815-A7805B2A4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F9F608-1A31-4A08-B6E1-33F514212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AED85E-EB90-48E2-9F51-8F47293F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201E7-239E-4777-B886-CA49D03F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20E535-DE13-40F4-BA68-A4D13C36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77CB8C-C0BC-4C73-9347-5A880561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A05109-32B5-4AAE-86F4-42B6306B6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064840-2152-4C0C-A58B-19391404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AB0BC4-9121-4443-87A4-2014066A3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EDFCEE-2423-408B-AA8C-55C45663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6BEEBA-6C30-48DB-ACEC-18FDC4145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845C4A-F2F1-4BAC-9E1B-6676530DB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858D8B-4869-418C-80CE-E948A202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CC205F-7D40-4F06-B60D-5BDB40C4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6A2C24-FE0F-4DDF-8ADA-8F854619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61B84-68B2-4546-B308-6F98AA12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7DF923-F83E-4F80-AA3F-182F67214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2303E8-2614-4D96-B7A1-4B81359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8DDB92-E694-4428-91D0-0E803EB5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9D8972-8324-4439-802C-99E62BAF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6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F069C-6232-473F-AFAC-DBAE202B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7C2F99-13F5-49F8-A88B-B54439726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97243E-5881-4D5D-9E05-6149866A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37BBE5-6F89-4AEA-9624-50AE33E1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546EA-0AAB-456B-AEE7-FCED69B0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2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61620-1EB1-4CC8-8E4B-4105C651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187FC7-5BA7-4FE3-A5AB-3040A7B2A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933CC5-F693-40DC-BCAC-136B4FDEF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5FE6FB-4BEF-465C-B6D7-087931A9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350E92-3A83-4266-B773-40AD8343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9FC3BD-4FFC-415E-AE76-B5039AD0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1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13AD4-8032-44BF-9BD2-48919317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2FA695-7231-4A6D-8F74-F7CE6DE01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1C320D-F5DB-4DB5-8034-D1A93687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12EBB0-F24A-45EB-9AB1-95DF6D859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197C338-74C9-4928-8418-F2C83116D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B1541DA-1F6C-4A36-A38E-21289F37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83057E6-BF6A-4EEB-8127-1CC6E0A9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73CBF4-A806-4B3B-AF3D-01A9150C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3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8ABBBE-9A77-47BF-AB61-00941D86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82A57A-2CCD-4301-B32A-B0042440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4B793C-8CA6-4A4A-9EC1-B1B1561D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FE9D33-8515-40B0-8261-FAAAD14A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7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A2E55A-3A27-4F6A-B4A1-AF14AF07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D5A0E3-99B0-4B15-AFF1-928FF70F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6B2798-B67E-456D-A5D4-98F549D1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37183-D0C3-45AF-8AD4-362C7749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96B21-25CE-4558-A95E-E9A81944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A93B24-D2B9-4391-9D0D-12A32EB64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6BC3E0-973F-46E8-9AE9-9D080CEF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37CF2E-799A-4502-B3E2-DD40BFBE0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859062-44F4-4AC0-A315-23458973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8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42E9D-A79B-4376-BD2B-C5FFD28F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6D7F8C-CDBC-42E2-8216-D213DB28D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56A218-346E-48DF-A8BF-0D083284C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CC0BB6-1BBE-4A76-861B-038FF7FA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356F3B-B1BF-40C5-B1CC-DCB74419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0F47F1-5BC5-4FF9-8809-17E77276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0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483041-BD3A-41E2-BC84-29B4002D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43425E-B308-44AD-986E-5F1B2A99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912F7C-85D8-4B45-A046-B01D473B8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DB61-DD55-4E70-A389-45BE99B681EE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428BB2-E976-421B-88A7-AAD28E68E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A848A6-BB4F-4E12-8A98-D1000D267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07" y="3253097"/>
            <a:ext cx="3904138" cy="3206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0D04D2-F4D1-44D1-A092-F1F7D253D110}"/>
              </a:ext>
            </a:extLst>
          </p:cNvPr>
          <p:cNvSpPr txBox="1"/>
          <p:nvPr/>
        </p:nvSpPr>
        <p:spPr>
          <a:xfrm>
            <a:off x="0" y="-2"/>
            <a:ext cx="12192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B2481F-E8E8-452B-AAD5-6EC439EA5505}"/>
              </a:ext>
            </a:extLst>
          </p:cNvPr>
          <p:cNvSpPr txBox="1"/>
          <p:nvPr/>
        </p:nvSpPr>
        <p:spPr>
          <a:xfrm>
            <a:off x="-1" y="2736409"/>
            <a:ext cx="93705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Eraser" panose="00000400000000000000" pitchFamily="2" charset="0"/>
              </a:rPr>
              <a:t>BIBLICAL STRATEGIES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Eraser" panose="00000400000000000000" pitchFamily="2" charset="0"/>
              </a:rPr>
              <a:t>FOR A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Eraser" panose="00000400000000000000" pitchFamily="2" charset="0"/>
              </a:rPr>
              <a:t>HEALTHY LIFE</a:t>
            </a:r>
          </a:p>
        </p:txBody>
      </p:sp>
    </p:spTree>
    <p:extLst>
      <p:ext uri="{BB962C8B-B14F-4D97-AF65-F5344CB8AC3E}">
        <p14:creationId xmlns:p14="http://schemas.microsoft.com/office/powerpoint/2010/main" val="223971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1E5111-C57E-4606-B91B-4BB436859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02"/>
          <a:stretch/>
        </p:blipFill>
        <p:spPr>
          <a:xfrm>
            <a:off x="2544843" y="177282"/>
            <a:ext cx="7102313" cy="63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643" y="1657383"/>
            <a:ext cx="10500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1. Our 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consistent personal worship will carry over into our corporate worship.</a:t>
            </a: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89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643" y="1657383"/>
            <a:ext cx="10500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2. Our 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consistency in corporate worship is a confession of our hope in Jesus 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66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643" y="1657383"/>
            <a:ext cx="10500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3. Our 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consistency in corporate worship is the way we encourage each other 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04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643" y="1657383"/>
            <a:ext cx="10500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4. Our 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consistency in corporate worship is a vital part of our spiritual life 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09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643" y="1657383"/>
            <a:ext cx="10500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5. Our consistency in worship should be increasing 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76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913723" y="371750"/>
            <a:ext cx="10500065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Write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out your GAME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PLAN for 2018</a:t>
            </a:r>
            <a:endParaRPr lang="en-US" sz="32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lvl="1"/>
            <a:endParaRPr lang="en-US" sz="32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lvl="1"/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1. Setting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goals for our quiet time </a:t>
            </a:r>
            <a:r>
              <a:rPr lang="en-US" sz="3200" dirty="0">
                <a:solidFill>
                  <a:srgbClr val="FFFFFF"/>
                </a:solidFill>
                <a:latin typeface="Arial" charset="0"/>
                <a:cs typeface="Arial" charset="0"/>
              </a:rPr>
              <a:t>(What are my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DISTRACTIONS</a:t>
            </a:r>
            <a:r>
              <a:rPr lang="en-US" sz="3200" dirty="0">
                <a:solidFill>
                  <a:srgbClr val="FFFFFF"/>
                </a:solidFill>
                <a:latin typeface="Arial" charset="0"/>
                <a:cs typeface="Arial" charset="0"/>
              </a:rPr>
              <a:t>? What are my WORRIES? (Anxieties) What is my Bible Reading PLAN? Where is my PLACE? What is my TIME? Who is going to help me fulfill this PLAN?  (Accountability Partner / Spouse / Parent / Friend – Life Group) </a:t>
            </a:r>
            <a:endParaRPr lang="en-US" sz="32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lvl="1"/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lvl="1"/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2. Setting goals for our WORSHIP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– </a:t>
            </a:r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lvl="0"/>
            <a:endParaRPr lang="en-US" sz="48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4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157</Words>
  <Application>Microsoft Macintosh PowerPoint</Application>
  <PresentationFormat>Custom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Brandon  Stanley</cp:lastModifiedBy>
  <cp:revision>8</cp:revision>
  <dcterms:created xsi:type="dcterms:W3CDTF">2017-12-31T12:40:14Z</dcterms:created>
  <dcterms:modified xsi:type="dcterms:W3CDTF">2018-01-07T13:39:36Z</dcterms:modified>
</cp:coreProperties>
</file>