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534" r:id="rId2"/>
    <p:sldId id="535" r:id="rId3"/>
    <p:sldId id="536" r:id="rId4"/>
    <p:sldId id="533" r:id="rId5"/>
    <p:sldId id="531" r:id="rId6"/>
    <p:sldId id="532" r:id="rId7"/>
    <p:sldId id="514" r:id="rId8"/>
    <p:sldId id="515" r:id="rId9"/>
    <p:sldId id="499" r:id="rId10"/>
    <p:sldId id="518" r:id="rId11"/>
    <p:sldId id="519" r:id="rId12"/>
    <p:sldId id="455" r:id="rId13"/>
    <p:sldId id="520" r:id="rId14"/>
    <p:sldId id="521" r:id="rId15"/>
    <p:sldId id="522" r:id="rId16"/>
    <p:sldId id="523" r:id="rId17"/>
    <p:sldId id="524" r:id="rId18"/>
    <p:sldId id="525" r:id="rId19"/>
    <p:sldId id="526" r:id="rId20"/>
    <p:sldId id="527" r:id="rId21"/>
    <p:sldId id="528" r:id="rId22"/>
    <p:sldId id="529" r:id="rId23"/>
    <p:sldId id="530" r:id="rId24"/>
  </p:sldIdLst>
  <p:sldSz cx="9144000" cy="5143500" type="screen16x9"/>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9" clrMode="bw" frameSlides="1"/>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9" autoAdjust="0"/>
    <p:restoredTop sz="94660"/>
  </p:normalViewPr>
  <p:slideViewPr>
    <p:cSldViewPr>
      <p:cViewPr>
        <p:scale>
          <a:sx n="59" d="100"/>
          <a:sy n="59" d="100"/>
        </p:scale>
        <p:origin x="-2816" y="-728"/>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handoutMaster" Target="handoutMasters/handout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A587105-E546-454C-AD77-F30D94072F0B}" type="datetimeFigureOut">
              <a:rPr lang="en-US" smtClean="0"/>
              <a:pPr/>
              <a:t>11/2/17</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B08F6AC-80C7-4E3A-9BB8-E08246B5DB59}" type="slidenum">
              <a:rPr lang="en-US" smtClean="0"/>
              <a:pPr/>
              <a:t>‹#›</a:t>
            </a:fld>
            <a:endParaRPr lang="en-US" dirty="0"/>
          </a:p>
        </p:txBody>
      </p:sp>
    </p:spTree>
    <p:extLst>
      <p:ext uri="{BB962C8B-B14F-4D97-AF65-F5344CB8AC3E}">
        <p14:creationId xmlns:p14="http://schemas.microsoft.com/office/powerpoint/2010/main" val="33640527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dirty="0"/>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dirty="0"/>
          </a:p>
        </p:txBody>
      </p:sp>
      <p:sp>
        <p:nvSpPr>
          <p:cNvPr id="3076"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dirty="0"/>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E506C91-9797-494F-B8F3-D6D0B6D72511}" type="slidenum">
              <a:rPr lang="en-US"/>
              <a:pPr/>
              <a:t>‹#›</a:t>
            </a:fld>
            <a:endParaRPr lang="en-US" dirty="0"/>
          </a:p>
        </p:txBody>
      </p:sp>
    </p:spTree>
    <p:extLst>
      <p:ext uri="{BB962C8B-B14F-4D97-AF65-F5344CB8AC3E}">
        <p14:creationId xmlns:p14="http://schemas.microsoft.com/office/powerpoint/2010/main" val="230472065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ED2B96-C2EE-4627-988D-CB122042D1A2}" type="slidenum">
              <a:rPr lang="en-US"/>
              <a:pPr/>
              <a:t>4</a:t>
            </a:fld>
            <a:endParaRPr lang="en-US" dirty="0"/>
          </a:p>
        </p:txBody>
      </p:sp>
      <p:sp>
        <p:nvSpPr>
          <p:cNvPr id="8194" name="Rectangle 2"/>
          <p:cNvSpPr>
            <a:spLocks noGrp="1" noRot="1" noChangeAspect="1" noChangeArrowheads="1" noTextEdit="1"/>
          </p:cNvSpPr>
          <p:nvPr>
            <p:ph type="sldImg"/>
          </p:nvPr>
        </p:nvSpPr>
        <p:spPr>
          <a:xfrm>
            <a:off x="381000" y="685800"/>
            <a:ext cx="6096000" cy="3429000"/>
          </a:xfrm>
          <a:ln/>
        </p:spPr>
      </p:sp>
      <p:sp>
        <p:nvSpPr>
          <p:cNvPr id="819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ED2B96-C2EE-4627-988D-CB122042D1A2}" type="slidenum">
              <a:rPr lang="en-US"/>
              <a:pPr/>
              <a:t>13</a:t>
            </a:fld>
            <a:endParaRPr lang="en-US" dirty="0"/>
          </a:p>
        </p:txBody>
      </p:sp>
      <p:sp>
        <p:nvSpPr>
          <p:cNvPr id="8194" name="Rectangle 2"/>
          <p:cNvSpPr>
            <a:spLocks noGrp="1" noRot="1" noChangeAspect="1" noChangeArrowheads="1" noTextEdit="1"/>
          </p:cNvSpPr>
          <p:nvPr>
            <p:ph type="sldImg"/>
          </p:nvPr>
        </p:nvSpPr>
        <p:spPr>
          <a:xfrm>
            <a:off x="381000" y="685800"/>
            <a:ext cx="6096000" cy="3429000"/>
          </a:xfrm>
          <a:ln/>
        </p:spPr>
      </p:sp>
      <p:sp>
        <p:nvSpPr>
          <p:cNvPr id="819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ED2B96-C2EE-4627-988D-CB122042D1A2}" type="slidenum">
              <a:rPr lang="en-US"/>
              <a:pPr/>
              <a:t>14</a:t>
            </a:fld>
            <a:endParaRPr lang="en-US" dirty="0"/>
          </a:p>
        </p:txBody>
      </p:sp>
      <p:sp>
        <p:nvSpPr>
          <p:cNvPr id="8194" name="Rectangle 2"/>
          <p:cNvSpPr>
            <a:spLocks noGrp="1" noRot="1" noChangeAspect="1" noChangeArrowheads="1" noTextEdit="1"/>
          </p:cNvSpPr>
          <p:nvPr>
            <p:ph type="sldImg"/>
          </p:nvPr>
        </p:nvSpPr>
        <p:spPr>
          <a:xfrm>
            <a:off x="381000" y="685800"/>
            <a:ext cx="6096000" cy="3429000"/>
          </a:xfrm>
          <a:ln/>
        </p:spPr>
      </p:sp>
      <p:sp>
        <p:nvSpPr>
          <p:cNvPr id="819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ED2B96-C2EE-4627-988D-CB122042D1A2}" type="slidenum">
              <a:rPr lang="en-US"/>
              <a:pPr/>
              <a:t>15</a:t>
            </a:fld>
            <a:endParaRPr lang="en-US" dirty="0"/>
          </a:p>
        </p:txBody>
      </p:sp>
      <p:sp>
        <p:nvSpPr>
          <p:cNvPr id="8194" name="Rectangle 2"/>
          <p:cNvSpPr>
            <a:spLocks noGrp="1" noRot="1" noChangeAspect="1" noChangeArrowheads="1" noTextEdit="1"/>
          </p:cNvSpPr>
          <p:nvPr>
            <p:ph type="sldImg"/>
          </p:nvPr>
        </p:nvSpPr>
        <p:spPr>
          <a:xfrm>
            <a:off x="381000" y="685800"/>
            <a:ext cx="6096000" cy="3429000"/>
          </a:xfrm>
          <a:ln/>
        </p:spPr>
      </p:sp>
      <p:sp>
        <p:nvSpPr>
          <p:cNvPr id="819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ED2B96-C2EE-4627-988D-CB122042D1A2}" type="slidenum">
              <a:rPr lang="en-US"/>
              <a:pPr/>
              <a:t>16</a:t>
            </a:fld>
            <a:endParaRPr lang="en-US" dirty="0"/>
          </a:p>
        </p:txBody>
      </p:sp>
      <p:sp>
        <p:nvSpPr>
          <p:cNvPr id="8194" name="Rectangle 2"/>
          <p:cNvSpPr>
            <a:spLocks noGrp="1" noRot="1" noChangeAspect="1" noChangeArrowheads="1" noTextEdit="1"/>
          </p:cNvSpPr>
          <p:nvPr>
            <p:ph type="sldImg"/>
          </p:nvPr>
        </p:nvSpPr>
        <p:spPr>
          <a:xfrm>
            <a:off x="381000" y="685800"/>
            <a:ext cx="6096000" cy="3429000"/>
          </a:xfrm>
          <a:ln/>
        </p:spPr>
      </p:sp>
      <p:sp>
        <p:nvSpPr>
          <p:cNvPr id="819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ED2B96-C2EE-4627-988D-CB122042D1A2}" type="slidenum">
              <a:rPr lang="en-US"/>
              <a:pPr/>
              <a:t>17</a:t>
            </a:fld>
            <a:endParaRPr lang="en-US" dirty="0"/>
          </a:p>
        </p:txBody>
      </p:sp>
      <p:sp>
        <p:nvSpPr>
          <p:cNvPr id="8194" name="Rectangle 2"/>
          <p:cNvSpPr>
            <a:spLocks noGrp="1" noRot="1" noChangeAspect="1" noChangeArrowheads="1" noTextEdit="1"/>
          </p:cNvSpPr>
          <p:nvPr>
            <p:ph type="sldImg"/>
          </p:nvPr>
        </p:nvSpPr>
        <p:spPr>
          <a:xfrm>
            <a:off x="381000" y="685800"/>
            <a:ext cx="6096000" cy="3429000"/>
          </a:xfrm>
          <a:ln/>
        </p:spPr>
      </p:sp>
      <p:sp>
        <p:nvSpPr>
          <p:cNvPr id="819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ED2B96-C2EE-4627-988D-CB122042D1A2}" type="slidenum">
              <a:rPr lang="en-US"/>
              <a:pPr/>
              <a:t>18</a:t>
            </a:fld>
            <a:endParaRPr lang="en-US" dirty="0"/>
          </a:p>
        </p:txBody>
      </p:sp>
      <p:sp>
        <p:nvSpPr>
          <p:cNvPr id="8194" name="Rectangle 2"/>
          <p:cNvSpPr>
            <a:spLocks noGrp="1" noRot="1" noChangeAspect="1" noChangeArrowheads="1" noTextEdit="1"/>
          </p:cNvSpPr>
          <p:nvPr>
            <p:ph type="sldImg"/>
          </p:nvPr>
        </p:nvSpPr>
        <p:spPr>
          <a:xfrm>
            <a:off x="381000" y="685800"/>
            <a:ext cx="6096000" cy="3429000"/>
          </a:xfrm>
          <a:ln/>
        </p:spPr>
      </p:sp>
      <p:sp>
        <p:nvSpPr>
          <p:cNvPr id="819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ED2B96-C2EE-4627-988D-CB122042D1A2}" type="slidenum">
              <a:rPr lang="en-US"/>
              <a:pPr/>
              <a:t>19</a:t>
            </a:fld>
            <a:endParaRPr lang="en-US" dirty="0"/>
          </a:p>
        </p:txBody>
      </p:sp>
      <p:sp>
        <p:nvSpPr>
          <p:cNvPr id="8194" name="Rectangle 2"/>
          <p:cNvSpPr>
            <a:spLocks noGrp="1" noRot="1" noChangeAspect="1" noChangeArrowheads="1" noTextEdit="1"/>
          </p:cNvSpPr>
          <p:nvPr>
            <p:ph type="sldImg"/>
          </p:nvPr>
        </p:nvSpPr>
        <p:spPr>
          <a:xfrm>
            <a:off x="381000" y="685800"/>
            <a:ext cx="6096000" cy="3429000"/>
          </a:xfrm>
          <a:ln/>
        </p:spPr>
      </p:sp>
      <p:sp>
        <p:nvSpPr>
          <p:cNvPr id="819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ED2B96-C2EE-4627-988D-CB122042D1A2}" type="slidenum">
              <a:rPr lang="en-US"/>
              <a:pPr/>
              <a:t>20</a:t>
            </a:fld>
            <a:endParaRPr lang="en-US" dirty="0"/>
          </a:p>
        </p:txBody>
      </p:sp>
      <p:sp>
        <p:nvSpPr>
          <p:cNvPr id="8194" name="Rectangle 2"/>
          <p:cNvSpPr>
            <a:spLocks noGrp="1" noRot="1" noChangeAspect="1" noChangeArrowheads="1" noTextEdit="1"/>
          </p:cNvSpPr>
          <p:nvPr>
            <p:ph type="sldImg"/>
          </p:nvPr>
        </p:nvSpPr>
        <p:spPr>
          <a:xfrm>
            <a:off x="381000" y="685800"/>
            <a:ext cx="6096000" cy="3429000"/>
          </a:xfrm>
          <a:ln/>
        </p:spPr>
      </p:sp>
      <p:sp>
        <p:nvSpPr>
          <p:cNvPr id="819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ED2B96-C2EE-4627-988D-CB122042D1A2}" type="slidenum">
              <a:rPr lang="en-US"/>
              <a:pPr/>
              <a:t>21</a:t>
            </a:fld>
            <a:endParaRPr lang="en-US" dirty="0"/>
          </a:p>
        </p:txBody>
      </p:sp>
      <p:sp>
        <p:nvSpPr>
          <p:cNvPr id="8194" name="Rectangle 2"/>
          <p:cNvSpPr>
            <a:spLocks noGrp="1" noRot="1" noChangeAspect="1" noChangeArrowheads="1" noTextEdit="1"/>
          </p:cNvSpPr>
          <p:nvPr>
            <p:ph type="sldImg"/>
          </p:nvPr>
        </p:nvSpPr>
        <p:spPr>
          <a:xfrm>
            <a:off x="381000" y="685800"/>
            <a:ext cx="6096000" cy="3429000"/>
          </a:xfrm>
          <a:ln/>
        </p:spPr>
      </p:sp>
      <p:sp>
        <p:nvSpPr>
          <p:cNvPr id="819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ED2B96-C2EE-4627-988D-CB122042D1A2}" type="slidenum">
              <a:rPr lang="en-US"/>
              <a:pPr/>
              <a:t>22</a:t>
            </a:fld>
            <a:endParaRPr lang="en-US" dirty="0"/>
          </a:p>
        </p:txBody>
      </p:sp>
      <p:sp>
        <p:nvSpPr>
          <p:cNvPr id="8194" name="Rectangle 2"/>
          <p:cNvSpPr>
            <a:spLocks noGrp="1" noRot="1" noChangeAspect="1" noChangeArrowheads="1" noTextEdit="1"/>
          </p:cNvSpPr>
          <p:nvPr>
            <p:ph type="sldImg"/>
          </p:nvPr>
        </p:nvSpPr>
        <p:spPr>
          <a:xfrm>
            <a:off x="381000" y="685800"/>
            <a:ext cx="6096000" cy="3429000"/>
          </a:xfrm>
          <a:ln/>
        </p:spPr>
      </p:sp>
      <p:sp>
        <p:nvSpPr>
          <p:cNvPr id="819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ED2B96-C2EE-4627-988D-CB122042D1A2}" type="slidenum">
              <a:rPr lang="en-US"/>
              <a:pPr/>
              <a:t>5</a:t>
            </a:fld>
            <a:endParaRPr lang="en-US" dirty="0"/>
          </a:p>
        </p:txBody>
      </p:sp>
      <p:sp>
        <p:nvSpPr>
          <p:cNvPr id="8194" name="Rectangle 2"/>
          <p:cNvSpPr>
            <a:spLocks noGrp="1" noRot="1" noChangeAspect="1" noChangeArrowheads="1" noTextEdit="1"/>
          </p:cNvSpPr>
          <p:nvPr>
            <p:ph type="sldImg"/>
          </p:nvPr>
        </p:nvSpPr>
        <p:spPr>
          <a:xfrm>
            <a:off x="381000" y="685800"/>
            <a:ext cx="6096000" cy="3429000"/>
          </a:xfrm>
          <a:ln/>
        </p:spPr>
      </p:sp>
      <p:sp>
        <p:nvSpPr>
          <p:cNvPr id="819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ED2B96-C2EE-4627-988D-CB122042D1A2}" type="slidenum">
              <a:rPr lang="en-US"/>
              <a:pPr/>
              <a:t>23</a:t>
            </a:fld>
            <a:endParaRPr lang="en-US" dirty="0"/>
          </a:p>
        </p:txBody>
      </p:sp>
      <p:sp>
        <p:nvSpPr>
          <p:cNvPr id="8194" name="Rectangle 2"/>
          <p:cNvSpPr>
            <a:spLocks noGrp="1" noRot="1" noChangeAspect="1" noChangeArrowheads="1" noTextEdit="1"/>
          </p:cNvSpPr>
          <p:nvPr>
            <p:ph type="sldImg"/>
          </p:nvPr>
        </p:nvSpPr>
        <p:spPr>
          <a:xfrm>
            <a:off x="381000" y="685800"/>
            <a:ext cx="6096000" cy="3429000"/>
          </a:xfrm>
          <a:ln/>
        </p:spPr>
      </p:sp>
      <p:sp>
        <p:nvSpPr>
          <p:cNvPr id="819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ED2B96-C2EE-4627-988D-CB122042D1A2}" type="slidenum">
              <a:rPr lang="en-US"/>
              <a:pPr/>
              <a:t>6</a:t>
            </a:fld>
            <a:endParaRPr lang="en-US" dirty="0"/>
          </a:p>
        </p:txBody>
      </p:sp>
      <p:sp>
        <p:nvSpPr>
          <p:cNvPr id="8194" name="Rectangle 2"/>
          <p:cNvSpPr>
            <a:spLocks noGrp="1" noRot="1" noChangeAspect="1" noChangeArrowheads="1" noTextEdit="1"/>
          </p:cNvSpPr>
          <p:nvPr>
            <p:ph type="sldImg"/>
          </p:nvPr>
        </p:nvSpPr>
        <p:spPr>
          <a:xfrm>
            <a:off x="381000" y="685800"/>
            <a:ext cx="6096000" cy="3429000"/>
          </a:xfrm>
          <a:ln/>
        </p:spPr>
      </p:sp>
      <p:sp>
        <p:nvSpPr>
          <p:cNvPr id="819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ED2B96-C2EE-4627-988D-CB122042D1A2}" type="slidenum">
              <a:rPr lang="en-US"/>
              <a:pPr/>
              <a:t>7</a:t>
            </a:fld>
            <a:endParaRPr lang="en-US" dirty="0"/>
          </a:p>
        </p:txBody>
      </p:sp>
      <p:sp>
        <p:nvSpPr>
          <p:cNvPr id="8194" name="Rectangle 2"/>
          <p:cNvSpPr>
            <a:spLocks noGrp="1" noRot="1" noChangeAspect="1" noChangeArrowheads="1" noTextEdit="1"/>
          </p:cNvSpPr>
          <p:nvPr>
            <p:ph type="sldImg"/>
          </p:nvPr>
        </p:nvSpPr>
        <p:spPr>
          <a:xfrm>
            <a:off x="381000" y="685800"/>
            <a:ext cx="6096000" cy="3429000"/>
          </a:xfrm>
          <a:ln/>
        </p:spPr>
      </p:sp>
      <p:sp>
        <p:nvSpPr>
          <p:cNvPr id="819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ED2B96-C2EE-4627-988D-CB122042D1A2}" type="slidenum">
              <a:rPr lang="en-US"/>
              <a:pPr/>
              <a:t>8</a:t>
            </a:fld>
            <a:endParaRPr lang="en-US" dirty="0"/>
          </a:p>
        </p:txBody>
      </p:sp>
      <p:sp>
        <p:nvSpPr>
          <p:cNvPr id="8194" name="Rectangle 2"/>
          <p:cNvSpPr>
            <a:spLocks noGrp="1" noRot="1" noChangeAspect="1" noChangeArrowheads="1" noTextEdit="1"/>
          </p:cNvSpPr>
          <p:nvPr>
            <p:ph type="sldImg"/>
          </p:nvPr>
        </p:nvSpPr>
        <p:spPr>
          <a:xfrm>
            <a:off x="381000" y="685800"/>
            <a:ext cx="6096000" cy="3429000"/>
          </a:xfrm>
          <a:ln/>
        </p:spPr>
      </p:sp>
      <p:sp>
        <p:nvSpPr>
          <p:cNvPr id="819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ED2B96-C2EE-4627-988D-CB122042D1A2}" type="slidenum">
              <a:rPr lang="en-US"/>
              <a:pPr/>
              <a:t>9</a:t>
            </a:fld>
            <a:endParaRPr lang="en-US" dirty="0"/>
          </a:p>
        </p:txBody>
      </p:sp>
      <p:sp>
        <p:nvSpPr>
          <p:cNvPr id="8194" name="Rectangle 2"/>
          <p:cNvSpPr>
            <a:spLocks noGrp="1" noRot="1" noChangeAspect="1" noChangeArrowheads="1" noTextEdit="1"/>
          </p:cNvSpPr>
          <p:nvPr>
            <p:ph type="sldImg"/>
          </p:nvPr>
        </p:nvSpPr>
        <p:spPr>
          <a:xfrm>
            <a:off x="381000" y="685800"/>
            <a:ext cx="6096000" cy="3429000"/>
          </a:xfrm>
          <a:ln/>
        </p:spPr>
      </p:sp>
      <p:sp>
        <p:nvSpPr>
          <p:cNvPr id="819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ED2B96-C2EE-4627-988D-CB122042D1A2}" type="slidenum">
              <a:rPr lang="en-US"/>
              <a:pPr/>
              <a:t>10</a:t>
            </a:fld>
            <a:endParaRPr lang="en-US" dirty="0"/>
          </a:p>
        </p:txBody>
      </p:sp>
      <p:sp>
        <p:nvSpPr>
          <p:cNvPr id="8194" name="Rectangle 2"/>
          <p:cNvSpPr>
            <a:spLocks noGrp="1" noRot="1" noChangeAspect="1" noChangeArrowheads="1" noTextEdit="1"/>
          </p:cNvSpPr>
          <p:nvPr>
            <p:ph type="sldImg"/>
          </p:nvPr>
        </p:nvSpPr>
        <p:spPr>
          <a:xfrm>
            <a:off x="381000" y="685800"/>
            <a:ext cx="6096000" cy="3429000"/>
          </a:xfrm>
          <a:ln/>
        </p:spPr>
      </p:sp>
      <p:sp>
        <p:nvSpPr>
          <p:cNvPr id="819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ED2B96-C2EE-4627-988D-CB122042D1A2}" type="slidenum">
              <a:rPr lang="en-US"/>
              <a:pPr/>
              <a:t>11</a:t>
            </a:fld>
            <a:endParaRPr lang="en-US" dirty="0"/>
          </a:p>
        </p:txBody>
      </p:sp>
      <p:sp>
        <p:nvSpPr>
          <p:cNvPr id="8194" name="Rectangle 2"/>
          <p:cNvSpPr>
            <a:spLocks noGrp="1" noRot="1" noChangeAspect="1" noChangeArrowheads="1" noTextEdit="1"/>
          </p:cNvSpPr>
          <p:nvPr>
            <p:ph type="sldImg"/>
          </p:nvPr>
        </p:nvSpPr>
        <p:spPr>
          <a:xfrm>
            <a:off x="381000" y="685800"/>
            <a:ext cx="6096000" cy="3429000"/>
          </a:xfrm>
          <a:ln/>
        </p:spPr>
      </p:sp>
      <p:sp>
        <p:nvSpPr>
          <p:cNvPr id="819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ED2B96-C2EE-4627-988D-CB122042D1A2}" type="slidenum">
              <a:rPr lang="en-US"/>
              <a:pPr/>
              <a:t>12</a:t>
            </a:fld>
            <a:endParaRPr lang="en-US" dirty="0"/>
          </a:p>
        </p:txBody>
      </p:sp>
      <p:sp>
        <p:nvSpPr>
          <p:cNvPr id="8194" name="Rectangle 2"/>
          <p:cNvSpPr>
            <a:spLocks noGrp="1" noRot="1" noChangeAspect="1" noChangeArrowheads="1" noTextEdit="1"/>
          </p:cNvSpPr>
          <p:nvPr>
            <p:ph type="sldImg"/>
          </p:nvPr>
        </p:nvSpPr>
        <p:spPr>
          <a:xfrm>
            <a:off x="381000" y="685800"/>
            <a:ext cx="6096000" cy="3429000"/>
          </a:xfrm>
          <a:ln/>
        </p:spPr>
      </p:sp>
      <p:sp>
        <p:nvSpPr>
          <p:cNvPr id="8195" name="Rectangle 3"/>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129303F4-002D-4EBE-9CC4-9B0C8188872C}"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D0F2CBF5-FDF9-4EA4-8936-F3043F98908E}"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B30B4CCA-D9D4-4516-8935-8E0C8C971E97}"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FD14A1A3-7D7C-4252-9C0C-34126BC34673}"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8B0B51BC-2E79-42CB-AF24-DBFCE0A58CBB}"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3D56B9E1-1355-4B5B-A620-22AD846105B4}"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BE007885-1D68-42B4-A444-C302058A6264}"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CA424B21-95B6-403C-9E26-3A9ACA11EEF4}"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6C3853C8-AF64-46D1-A7A7-558A4EA00BCF}"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7DD88A89-AB14-4E97-80CC-798FDB7C81DF}"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397910D8-44C1-4B16-A47A-1D622D0DC038}"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05979"/>
            <a:ext cx="8229600" cy="8572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200151"/>
            <a:ext cx="8229600" cy="33944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4683919"/>
            <a:ext cx="213360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1029" name="Rectangle 5"/>
          <p:cNvSpPr>
            <a:spLocks noGrp="1" noChangeArrowheads="1"/>
          </p:cNvSpPr>
          <p:nvPr>
            <p:ph type="ftr" sz="quarter" idx="3"/>
          </p:nvPr>
        </p:nvSpPr>
        <p:spPr bwMode="auto">
          <a:xfrm>
            <a:off x="3124200" y="4683919"/>
            <a:ext cx="289560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1030" name="Rectangle 6"/>
          <p:cNvSpPr>
            <a:spLocks noGrp="1" noChangeArrowheads="1"/>
          </p:cNvSpPr>
          <p:nvPr>
            <p:ph type="sldNum" sz="quarter" idx="4"/>
          </p:nvPr>
        </p:nvSpPr>
        <p:spPr bwMode="auto">
          <a:xfrm>
            <a:off x="6553200" y="4683919"/>
            <a:ext cx="213360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CAFA80D2-EF16-45E0-93A6-CC801A84F691}"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Box 2"/>
          <p:cNvSpPr txBox="1">
            <a:spLocks noChangeArrowheads="1"/>
          </p:cNvSpPr>
          <p:nvPr/>
        </p:nvSpPr>
        <p:spPr bwMode="auto">
          <a:xfrm>
            <a:off x="495300" y="932260"/>
            <a:ext cx="8273654" cy="32239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a:defRPr sz="2400">
                <a:solidFill>
                  <a:schemeClr val="tx1"/>
                </a:solidFill>
                <a:latin typeface="Calibri" charset="0"/>
                <a:ea typeface="MS PGothic" charset="0"/>
                <a:cs typeface="MS PGothic" charset="0"/>
              </a:defRPr>
            </a:lvl1pPr>
            <a:lvl2pPr marL="742950" indent="-285750">
              <a:defRPr sz="2400">
                <a:solidFill>
                  <a:schemeClr val="tx1"/>
                </a:solidFill>
                <a:latin typeface="Calibri" charset="0"/>
                <a:ea typeface="MS PGothic" charset="0"/>
                <a:cs typeface="MS PGothic" charset="0"/>
              </a:defRPr>
            </a:lvl2pPr>
            <a:lvl3pPr marL="1143000" indent="-228600">
              <a:defRPr sz="2400">
                <a:solidFill>
                  <a:schemeClr val="tx1"/>
                </a:solidFill>
                <a:latin typeface="Calibri" charset="0"/>
                <a:ea typeface="MS PGothic" charset="0"/>
                <a:cs typeface="MS PGothic" charset="0"/>
              </a:defRPr>
            </a:lvl3pPr>
            <a:lvl4pPr marL="1600200" indent="-228600">
              <a:defRPr sz="2400">
                <a:solidFill>
                  <a:schemeClr val="tx1"/>
                </a:solidFill>
                <a:latin typeface="Calibri" charset="0"/>
                <a:ea typeface="MS PGothic" charset="0"/>
                <a:cs typeface="MS PGothic" charset="0"/>
              </a:defRPr>
            </a:lvl4pPr>
            <a:lvl5pPr marL="2057400" indent="-228600">
              <a:defRPr sz="2400">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Calibri" charset="0"/>
                <a:ea typeface="MS PGothic" charset="0"/>
                <a:cs typeface="MS PGothic" charset="0"/>
              </a:defRPr>
            </a:lvl9pPr>
          </a:lstStyle>
          <a:p>
            <a:pPr algn="ctr"/>
            <a:r>
              <a:rPr lang="en-US" sz="4100" b="1" u="sng">
                <a:solidFill>
                  <a:srgbClr val="FFFFFF"/>
                </a:solidFill>
                <a:latin typeface="Arial" charset="0"/>
                <a:cs typeface="Arial" charset="0"/>
              </a:rPr>
              <a:t>“Unshakeable”</a:t>
            </a:r>
            <a:r>
              <a:rPr lang="en-US" altLang="ja-JP" sz="4100" b="1">
                <a:solidFill>
                  <a:srgbClr val="FFFFFF"/>
                </a:solidFill>
                <a:latin typeface="Arial" charset="0"/>
                <a:cs typeface="Arial" charset="0"/>
              </a:rPr>
              <a:t>  </a:t>
            </a:r>
          </a:p>
          <a:p>
            <a:pPr algn="ctr"/>
            <a:r>
              <a:rPr lang="en-US" altLang="ja-JP" sz="4100" b="1">
                <a:solidFill>
                  <a:schemeClr val="bg1"/>
                </a:solidFill>
                <a:latin typeface="Arial" charset="0"/>
                <a:cs typeface="Arial" charset="0"/>
              </a:rPr>
              <a:t>  </a:t>
            </a:r>
          </a:p>
          <a:p>
            <a:pPr algn="ctr"/>
            <a:r>
              <a:rPr lang="en-US" sz="4100">
                <a:solidFill>
                  <a:schemeClr val="bg1"/>
                </a:solidFill>
                <a:latin typeface="Arial" charset="0"/>
                <a:cs typeface="Arial" charset="0"/>
              </a:rPr>
              <a:t>The Unshakeable Kingdom</a:t>
            </a:r>
          </a:p>
          <a:p>
            <a:pPr algn="ctr"/>
            <a:r>
              <a:rPr lang="en-US" sz="4100">
                <a:solidFill>
                  <a:schemeClr val="bg1"/>
                </a:solidFill>
                <a:latin typeface="Arial" charset="0"/>
                <a:cs typeface="Arial" charset="0"/>
              </a:rPr>
              <a:t>The Parables of Jesus</a:t>
            </a:r>
          </a:p>
          <a:p>
            <a:endParaRPr lang="en-US" sz="4100">
              <a:solidFill>
                <a:schemeClr val="bg1"/>
              </a:solidFill>
            </a:endParaRPr>
          </a:p>
        </p:txBody>
      </p:sp>
    </p:spTree>
    <p:extLst>
      <p:ext uri="{BB962C8B-B14F-4D97-AF65-F5344CB8AC3E}">
        <p14:creationId xmlns:p14="http://schemas.microsoft.com/office/powerpoint/2010/main" val="415500167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subTitle" idx="1"/>
          </p:nvPr>
        </p:nvSpPr>
        <p:spPr>
          <a:xfrm>
            <a:off x="0" y="971550"/>
            <a:ext cx="8991600" cy="4171950"/>
          </a:xfrm>
          <a:effectLst/>
        </p:spPr>
        <p:txBody>
          <a:bodyPr/>
          <a:lstStyle/>
          <a:p>
            <a:pPr lvl="1" algn="l"/>
            <a:r>
              <a:rPr lang="en-US" sz="3200" dirty="0" smtClean="0">
                <a:solidFill>
                  <a:srgbClr val="FFFF00"/>
                </a:solidFill>
                <a:latin typeface="Arial Rounded MT Bold"/>
                <a:cs typeface="Arial Rounded MT Bold"/>
              </a:rPr>
              <a:t>C.  Sin’s </a:t>
            </a:r>
            <a:r>
              <a:rPr lang="en-US" sz="3200" dirty="0">
                <a:solidFill>
                  <a:srgbClr val="FFFF00"/>
                </a:solidFill>
                <a:latin typeface="Arial Rounded MT Bold"/>
                <a:cs typeface="Arial Rounded MT Bold"/>
              </a:rPr>
              <a:t>Consequence </a:t>
            </a:r>
            <a:r>
              <a:rPr lang="en-US" sz="3200" dirty="0">
                <a:solidFill>
                  <a:srgbClr val="FFFFFF"/>
                </a:solidFill>
                <a:latin typeface="Arial Rounded MT Bold"/>
                <a:cs typeface="Arial Rounded MT Bold"/>
              </a:rPr>
              <a:t>- God is perfectly righteous and just so God must punish sin. God always acts in accordance with what is right and He is the final standard for what is right.  The Bible tells us what is right and wrong. The BAD NEWS is that if you have sinned, you are deserving of God’s punishment.    </a:t>
            </a:r>
          </a:p>
          <a:p>
            <a:pPr algn="l">
              <a:lnSpc>
                <a:spcPct val="90000"/>
              </a:lnSpc>
            </a:pPr>
            <a:r>
              <a:rPr lang="en-US" sz="4400" dirty="0" smtClean="0">
                <a:solidFill>
                  <a:schemeClr val="bg1"/>
                </a:solidFill>
                <a:effectLst>
                  <a:outerShdw blurRad="50800" dist="38100" dir="2700000" algn="tl" rotWithShape="0">
                    <a:prstClr val="black">
                      <a:alpha val="40000"/>
                    </a:prstClr>
                  </a:outerShdw>
                </a:effectLst>
                <a:latin typeface="Baskerville Old Face" pitchFamily="18" charset="0"/>
              </a:rPr>
              <a:t>   </a:t>
            </a:r>
            <a:endParaRPr lang="en-US" sz="4400" dirty="0">
              <a:solidFill>
                <a:schemeClr val="bg1"/>
              </a:solidFill>
              <a:effectLst>
                <a:outerShdw blurRad="50800" dist="38100" dir="2700000" algn="tl" rotWithShape="0">
                  <a:prstClr val="black">
                    <a:alpha val="40000"/>
                  </a:prstClr>
                </a:outerShdw>
              </a:effectLst>
              <a:latin typeface="Baskerville Old Face" pitchFamily="18" charset="0"/>
            </a:endParaRPr>
          </a:p>
        </p:txBody>
      </p:sp>
    </p:spTree>
    <p:extLst>
      <p:ext uri="{BB962C8B-B14F-4D97-AF65-F5344CB8AC3E}">
        <p14:creationId xmlns:p14="http://schemas.microsoft.com/office/powerpoint/2010/main" val="342693739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subTitle" idx="1"/>
          </p:nvPr>
        </p:nvSpPr>
        <p:spPr>
          <a:xfrm>
            <a:off x="0" y="971550"/>
            <a:ext cx="8991600" cy="4171950"/>
          </a:xfrm>
          <a:effectLst/>
        </p:spPr>
        <p:txBody>
          <a:bodyPr/>
          <a:lstStyle/>
          <a:p>
            <a:pPr lvl="1" algn="l"/>
            <a:r>
              <a:rPr lang="en-US" sz="2700" dirty="0">
                <a:solidFill>
                  <a:srgbClr val="FFFF00"/>
                </a:solidFill>
                <a:latin typeface="Arial Rounded MT Bold"/>
                <a:cs typeface="Arial Rounded MT Bold"/>
              </a:rPr>
              <a:t>D.  The Sin Test - </a:t>
            </a:r>
            <a:r>
              <a:rPr lang="en-US" sz="2700" dirty="0">
                <a:solidFill>
                  <a:srgbClr val="FFFFFF"/>
                </a:solidFill>
                <a:latin typeface="Arial Rounded MT Bold"/>
                <a:cs typeface="Arial Rounded MT Bold"/>
              </a:rPr>
              <a:t>Answer these questions about your own life. Think of the TEN COMMANDMENTS (Exodus 20) – Have you ever told a lie? Have you ever stolen something?  Have you ever disobeyed your parents?  Have you ever looked with lust?  If you answered honestly, you have found that you are guilty. The BAD NEWS is that without the Gospel (GOOD NEWS) you are spiritually dead and deserving of God’s wrath.</a:t>
            </a:r>
          </a:p>
          <a:p>
            <a:pPr algn="l">
              <a:lnSpc>
                <a:spcPct val="90000"/>
              </a:lnSpc>
            </a:pPr>
            <a:r>
              <a:rPr lang="en-US" sz="4400" dirty="0" smtClean="0">
                <a:solidFill>
                  <a:schemeClr val="bg1"/>
                </a:solidFill>
                <a:effectLst>
                  <a:outerShdw blurRad="50800" dist="38100" dir="2700000" algn="tl" rotWithShape="0">
                    <a:prstClr val="black">
                      <a:alpha val="40000"/>
                    </a:prstClr>
                  </a:outerShdw>
                </a:effectLst>
                <a:latin typeface="Baskerville Old Face" pitchFamily="18" charset="0"/>
              </a:rPr>
              <a:t>   </a:t>
            </a:r>
            <a:endParaRPr lang="en-US" sz="4400" dirty="0">
              <a:solidFill>
                <a:schemeClr val="bg1"/>
              </a:solidFill>
              <a:effectLst>
                <a:outerShdw blurRad="50800" dist="38100" dir="2700000" algn="tl" rotWithShape="0">
                  <a:prstClr val="black">
                    <a:alpha val="40000"/>
                  </a:prstClr>
                </a:outerShdw>
              </a:effectLst>
              <a:latin typeface="Baskerville Old Face" pitchFamily="18" charset="0"/>
            </a:endParaRPr>
          </a:p>
        </p:txBody>
      </p:sp>
    </p:spTree>
    <p:extLst>
      <p:ext uri="{BB962C8B-B14F-4D97-AF65-F5344CB8AC3E}">
        <p14:creationId xmlns:p14="http://schemas.microsoft.com/office/powerpoint/2010/main" val="307341718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subTitle" idx="1"/>
          </p:nvPr>
        </p:nvSpPr>
        <p:spPr>
          <a:xfrm>
            <a:off x="0" y="1123950"/>
            <a:ext cx="8991600" cy="4019550"/>
          </a:xfrm>
          <a:effectLst/>
        </p:spPr>
        <p:txBody>
          <a:bodyPr/>
          <a:lstStyle/>
          <a:p>
            <a:pPr lvl="1">
              <a:lnSpc>
                <a:spcPct val="90000"/>
              </a:lnSpc>
            </a:pPr>
            <a:r>
              <a:rPr lang="en-US" sz="5400" dirty="0" smtClean="0">
                <a:solidFill>
                  <a:srgbClr val="FFFFFF"/>
                </a:solidFill>
                <a:latin typeface="Arial Rounded MT Bold"/>
                <a:cs typeface="Arial Rounded MT Bold"/>
              </a:rPr>
              <a:t>2. </a:t>
            </a:r>
            <a:r>
              <a:rPr lang="en-US" sz="5400" dirty="0" smtClean="0">
                <a:solidFill>
                  <a:schemeClr val="bg1"/>
                </a:solidFill>
                <a:latin typeface="Arial Rounded MT Bold"/>
                <a:cs typeface="Arial Rounded MT Bold"/>
              </a:rPr>
              <a:t>The </a:t>
            </a:r>
            <a:r>
              <a:rPr lang="en-US" sz="5400" dirty="0">
                <a:solidFill>
                  <a:schemeClr val="bg1"/>
                </a:solidFill>
                <a:latin typeface="Arial Rounded MT Bold"/>
                <a:cs typeface="Arial Rounded MT Bold"/>
              </a:rPr>
              <a:t>Gospel (Good News) – Grace Defined</a:t>
            </a:r>
          </a:p>
          <a:p>
            <a:pPr lvl="1">
              <a:lnSpc>
                <a:spcPct val="90000"/>
              </a:lnSpc>
            </a:pPr>
            <a:endParaRPr lang="en-US" sz="5400" dirty="0" smtClean="0">
              <a:solidFill>
                <a:schemeClr val="bg1"/>
              </a:solidFill>
              <a:effectLst>
                <a:outerShdw blurRad="50800" dist="38100" dir="2700000" algn="tl" rotWithShape="0">
                  <a:prstClr val="black">
                    <a:alpha val="40000"/>
                  </a:prstClr>
                </a:outerShdw>
              </a:effectLst>
              <a:latin typeface="Baskerville Old Face" pitchFamily="18" charset="0"/>
            </a:endParaRPr>
          </a:p>
          <a:p>
            <a:pPr algn="l">
              <a:lnSpc>
                <a:spcPct val="90000"/>
              </a:lnSpc>
            </a:pPr>
            <a:r>
              <a:rPr lang="en-US" sz="4400" dirty="0" smtClean="0">
                <a:solidFill>
                  <a:schemeClr val="bg1"/>
                </a:solidFill>
                <a:effectLst>
                  <a:outerShdw blurRad="50800" dist="38100" dir="2700000" algn="tl" rotWithShape="0">
                    <a:prstClr val="black">
                      <a:alpha val="40000"/>
                    </a:prstClr>
                  </a:outerShdw>
                </a:effectLst>
                <a:latin typeface="Baskerville Old Face" pitchFamily="18" charset="0"/>
              </a:rPr>
              <a:t>   </a:t>
            </a:r>
            <a:endParaRPr lang="en-US" sz="4400" dirty="0">
              <a:solidFill>
                <a:schemeClr val="bg1"/>
              </a:solidFill>
              <a:effectLst>
                <a:outerShdw blurRad="50800" dist="38100" dir="2700000" algn="tl" rotWithShape="0">
                  <a:prstClr val="black">
                    <a:alpha val="40000"/>
                  </a:prstClr>
                </a:outerShdw>
              </a:effectLst>
              <a:latin typeface="Baskerville Old Face" pitchFamily="18" charset="0"/>
            </a:endParaRPr>
          </a:p>
        </p:txBody>
      </p:sp>
    </p:spTree>
    <p:extLst>
      <p:ext uri="{BB962C8B-B14F-4D97-AF65-F5344CB8AC3E}">
        <p14:creationId xmlns:p14="http://schemas.microsoft.com/office/powerpoint/2010/main" val="67394256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subTitle" idx="1"/>
          </p:nvPr>
        </p:nvSpPr>
        <p:spPr>
          <a:xfrm>
            <a:off x="0" y="971550"/>
            <a:ext cx="8991600" cy="4171950"/>
          </a:xfrm>
          <a:effectLst/>
        </p:spPr>
        <p:txBody>
          <a:bodyPr/>
          <a:lstStyle/>
          <a:p>
            <a:pPr lvl="1" algn="l"/>
            <a:r>
              <a:rPr lang="en-US" sz="4000" dirty="0">
                <a:solidFill>
                  <a:srgbClr val="FFFF00"/>
                </a:solidFill>
                <a:latin typeface="Arial Rounded MT Bold"/>
                <a:cs typeface="Arial Rounded MT Bold"/>
              </a:rPr>
              <a:t>A.  Atonement </a:t>
            </a:r>
            <a:r>
              <a:rPr lang="en-US" sz="4000" dirty="0">
                <a:solidFill>
                  <a:schemeClr val="bg1"/>
                </a:solidFill>
                <a:latin typeface="Arial Rounded MT Bold"/>
                <a:cs typeface="Arial Rounded MT Bold"/>
              </a:rPr>
              <a:t>- By God’s grace (not by our works or merit) Jesus (God the Son) became a sacrifice in His life and death to pay for our salvation.</a:t>
            </a:r>
          </a:p>
          <a:p>
            <a:pPr algn="l">
              <a:lnSpc>
                <a:spcPct val="90000"/>
              </a:lnSpc>
            </a:pPr>
            <a:r>
              <a:rPr lang="en-US" sz="4400" dirty="0" smtClean="0">
                <a:solidFill>
                  <a:schemeClr val="bg1"/>
                </a:solidFill>
                <a:effectLst>
                  <a:outerShdw blurRad="50800" dist="38100" dir="2700000" algn="tl" rotWithShape="0">
                    <a:prstClr val="black">
                      <a:alpha val="40000"/>
                    </a:prstClr>
                  </a:outerShdw>
                </a:effectLst>
                <a:latin typeface="Baskerville Old Face" pitchFamily="18" charset="0"/>
              </a:rPr>
              <a:t>   </a:t>
            </a:r>
            <a:endParaRPr lang="en-US" sz="4400" dirty="0">
              <a:solidFill>
                <a:schemeClr val="bg1"/>
              </a:solidFill>
              <a:effectLst>
                <a:outerShdw blurRad="50800" dist="38100" dir="2700000" algn="tl" rotWithShape="0">
                  <a:prstClr val="black">
                    <a:alpha val="40000"/>
                  </a:prstClr>
                </a:outerShdw>
              </a:effectLst>
              <a:latin typeface="Baskerville Old Face" pitchFamily="18" charset="0"/>
            </a:endParaRPr>
          </a:p>
        </p:txBody>
      </p:sp>
    </p:spTree>
    <p:extLst>
      <p:ext uri="{BB962C8B-B14F-4D97-AF65-F5344CB8AC3E}">
        <p14:creationId xmlns:p14="http://schemas.microsoft.com/office/powerpoint/2010/main" val="264750152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subTitle" idx="1"/>
          </p:nvPr>
        </p:nvSpPr>
        <p:spPr>
          <a:xfrm>
            <a:off x="0" y="971550"/>
            <a:ext cx="8991600" cy="4171950"/>
          </a:xfrm>
          <a:effectLst/>
        </p:spPr>
        <p:txBody>
          <a:bodyPr/>
          <a:lstStyle/>
          <a:p>
            <a:pPr lvl="1" algn="l"/>
            <a:r>
              <a:rPr lang="en-US" sz="4000" dirty="0">
                <a:solidFill>
                  <a:srgbClr val="FFFF00"/>
                </a:solidFill>
                <a:latin typeface="Arial Rounded MT Bold"/>
                <a:cs typeface="Arial Rounded MT Bold"/>
              </a:rPr>
              <a:t>B.  Substitutionary Sacrifice </a:t>
            </a:r>
            <a:r>
              <a:rPr lang="en-US" sz="4000" dirty="0">
                <a:solidFill>
                  <a:srgbClr val="FFFFFF"/>
                </a:solidFill>
                <a:latin typeface="Arial Rounded MT Bold"/>
                <a:cs typeface="Arial Rounded MT Bold"/>
              </a:rPr>
              <a:t>-  By God’s grace (not by our works or merit) Jesus took our place in His death on the cross and paid the penalty that we deserved. </a:t>
            </a:r>
            <a:r>
              <a:rPr lang="en-US" sz="4400" dirty="0" smtClean="0">
                <a:solidFill>
                  <a:srgbClr val="FFFFFF"/>
                </a:solidFill>
                <a:effectLst>
                  <a:outerShdw blurRad="50800" dist="38100" dir="2700000" algn="tl" rotWithShape="0">
                    <a:prstClr val="black">
                      <a:alpha val="40000"/>
                    </a:prstClr>
                  </a:outerShdw>
                </a:effectLst>
                <a:latin typeface="Baskerville Old Face" pitchFamily="18" charset="0"/>
              </a:rPr>
              <a:t>   </a:t>
            </a:r>
            <a:endParaRPr lang="en-US" sz="4400" dirty="0">
              <a:solidFill>
                <a:srgbClr val="FFFFFF"/>
              </a:solidFill>
              <a:effectLst>
                <a:outerShdw blurRad="50800" dist="38100" dir="2700000" algn="tl" rotWithShape="0">
                  <a:prstClr val="black">
                    <a:alpha val="40000"/>
                  </a:prstClr>
                </a:outerShdw>
              </a:effectLst>
              <a:latin typeface="Baskerville Old Face" pitchFamily="18" charset="0"/>
            </a:endParaRPr>
          </a:p>
        </p:txBody>
      </p:sp>
    </p:spTree>
    <p:extLst>
      <p:ext uri="{BB962C8B-B14F-4D97-AF65-F5344CB8AC3E}">
        <p14:creationId xmlns:p14="http://schemas.microsoft.com/office/powerpoint/2010/main" val="260004447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subTitle" idx="1"/>
          </p:nvPr>
        </p:nvSpPr>
        <p:spPr>
          <a:xfrm>
            <a:off x="0" y="971550"/>
            <a:ext cx="8991600" cy="4171950"/>
          </a:xfrm>
          <a:effectLst/>
        </p:spPr>
        <p:txBody>
          <a:bodyPr/>
          <a:lstStyle/>
          <a:p>
            <a:pPr lvl="1" algn="l"/>
            <a:r>
              <a:rPr lang="en-US" sz="4000" dirty="0">
                <a:solidFill>
                  <a:srgbClr val="FFFF00"/>
                </a:solidFill>
                <a:latin typeface="Arial Rounded MT Bold"/>
                <a:cs typeface="Arial Rounded MT Bold"/>
              </a:rPr>
              <a:t>D.  Regeneration- </a:t>
            </a:r>
            <a:r>
              <a:rPr lang="en-US" sz="4000" dirty="0">
                <a:solidFill>
                  <a:srgbClr val="FFFFFF"/>
                </a:solidFill>
                <a:latin typeface="Arial Rounded MT Bold"/>
                <a:cs typeface="Arial Rounded MT Bold"/>
              </a:rPr>
              <a:t>The act of God by His grace (not by </a:t>
            </a:r>
            <a:r>
              <a:rPr lang="en-US" sz="4000" dirty="0" smtClean="0">
                <a:solidFill>
                  <a:srgbClr val="FFFFFF"/>
                </a:solidFill>
                <a:latin typeface="Arial Rounded MT Bold"/>
                <a:cs typeface="Arial Rounded MT Bold"/>
              </a:rPr>
              <a:t>our works </a:t>
            </a:r>
            <a:r>
              <a:rPr lang="en-US" sz="4000" dirty="0">
                <a:solidFill>
                  <a:srgbClr val="FFFFFF"/>
                </a:solidFill>
                <a:latin typeface="Arial Rounded MT Bold"/>
                <a:cs typeface="Arial Rounded MT Bold"/>
              </a:rPr>
              <a:t>or merit) in which He imparts new spiritual life to us. The Bible calls </a:t>
            </a:r>
            <a:r>
              <a:rPr lang="en-US" sz="4000" dirty="0" smtClean="0">
                <a:solidFill>
                  <a:srgbClr val="FFFFFF"/>
                </a:solidFill>
                <a:latin typeface="Arial Rounded MT Bold"/>
                <a:cs typeface="Arial Rounded MT Bold"/>
              </a:rPr>
              <a:t>this </a:t>
            </a:r>
            <a:r>
              <a:rPr lang="en-US" sz="4000" dirty="0">
                <a:solidFill>
                  <a:srgbClr val="FFFFFF"/>
                </a:solidFill>
                <a:latin typeface="Arial Rounded MT Bold"/>
                <a:cs typeface="Arial Rounded MT Bold"/>
              </a:rPr>
              <a:t>act being born again or being born of God. </a:t>
            </a:r>
            <a:endParaRPr lang="en-US" sz="4400" dirty="0">
              <a:solidFill>
                <a:srgbClr val="FFFFFF"/>
              </a:solidFill>
              <a:effectLst>
                <a:outerShdw blurRad="50800" dist="38100" dir="2700000" algn="tl" rotWithShape="0">
                  <a:prstClr val="black">
                    <a:alpha val="40000"/>
                  </a:prstClr>
                </a:outerShdw>
              </a:effectLst>
              <a:latin typeface="Baskerville Old Face" pitchFamily="18" charset="0"/>
            </a:endParaRPr>
          </a:p>
        </p:txBody>
      </p:sp>
    </p:spTree>
    <p:extLst>
      <p:ext uri="{BB962C8B-B14F-4D97-AF65-F5344CB8AC3E}">
        <p14:creationId xmlns:p14="http://schemas.microsoft.com/office/powerpoint/2010/main" val="347325302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subTitle" idx="1"/>
          </p:nvPr>
        </p:nvSpPr>
        <p:spPr>
          <a:xfrm>
            <a:off x="0" y="971550"/>
            <a:ext cx="9144000" cy="4171950"/>
          </a:xfrm>
          <a:effectLst/>
        </p:spPr>
        <p:txBody>
          <a:bodyPr/>
          <a:lstStyle/>
          <a:p>
            <a:pPr lvl="1" algn="l"/>
            <a:r>
              <a:rPr lang="en-US" sz="3600" dirty="0">
                <a:solidFill>
                  <a:srgbClr val="FFFF00"/>
                </a:solidFill>
                <a:latin typeface="Arial Rounded MT Bold"/>
                <a:cs typeface="Arial Rounded MT Bold"/>
              </a:rPr>
              <a:t>E.  Justification </a:t>
            </a:r>
            <a:r>
              <a:rPr lang="en-US" sz="3600" dirty="0">
                <a:solidFill>
                  <a:srgbClr val="FFFFFF"/>
                </a:solidFill>
                <a:latin typeface="Arial Rounded MT Bold"/>
                <a:cs typeface="Arial Rounded MT Bold"/>
              </a:rPr>
              <a:t>- The instantaneous legal act of God by His grace (not by our works or merit) in which he </a:t>
            </a:r>
            <a:r>
              <a:rPr lang="en-US" sz="3600" dirty="0">
                <a:solidFill>
                  <a:srgbClr val="FFFF00"/>
                </a:solidFill>
                <a:latin typeface="Arial Rounded MT Bold"/>
                <a:cs typeface="Arial Rounded MT Bold"/>
              </a:rPr>
              <a:t>(1) </a:t>
            </a:r>
            <a:r>
              <a:rPr lang="en-US" sz="3600" dirty="0">
                <a:solidFill>
                  <a:srgbClr val="FFFFFF"/>
                </a:solidFill>
                <a:latin typeface="Arial Rounded MT Bold"/>
                <a:cs typeface="Arial Rounded MT Bold"/>
              </a:rPr>
              <a:t>thinks of our sins as forgiven and Christ’s righteousness as belonging to us, and </a:t>
            </a:r>
            <a:r>
              <a:rPr lang="en-US" sz="3600" dirty="0">
                <a:solidFill>
                  <a:srgbClr val="FFFF00"/>
                </a:solidFill>
                <a:latin typeface="Arial Rounded MT Bold"/>
                <a:cs typeface="Arial Rounded MT Bold"/>
              </a:rPr>
              <a:t>(2)</a:t>
            </a:r>
            <a:r>
              <a:rPr lang="en-US" sz="3600" dirty="0">
                <a:solidFill>
                  <a:srgbClr val="FFFFFF"/>
                </a:solidFill>
                <a:latin typeface="Arial Rounded MT Bold"/>
                <a:cs typeface="Arial Rounded MT Bold"/>
              </a:rPr>
              <a:t> declares us to be righteous in his sight. </a:t>
            </a:r>
            <a:endParaRPr lang="en-US" sz="3600" dirty="0">
              <a:solidFill>
                <a:srgbClr val="FFFFFF"/>
              </a:solidFill>
              <a:effectLst>
                <a:outerShdw blurRad="50800" dist="38100" dir="2700000" algn="tl" rotWithShape="0">
                  <a:prstClr val="black">
                    <a:alpha val="40000"/>
                  </a:prstClr>
                </a:outerShdw>
              </a:effectLst>
              <a:latin typeface="Baskerville Old Face" pitchFamily="18" charset="0"/>
            </a:endParaRPr>
          </a:p>
        </p:txBody>
      </p:sp>
    </p:spTree>
    <p:extLst>
      <p:ext uri="{BB962C8B-B14F-4D97-AF65-F5344CB8AC3E}">
        <p14:creationId xmlns:p14="http://schemas.microsoft.com/office/powerpoint/2010/main" val="202040497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subTitle" idx="1"/>
          </p:nvPr>
        </p:nvSpPr>
        <p:spPr>
          <a:xfrm>
            <a:off x="0" y="971550"/>
            <a:ext cx="9144000" cy="4171950"/>
          </a:xfrm>
          <a:effectLst/>
        </p:spPr>
        <p:txBody>
          <a:bodyPr/>
          <a:lstStyle/>
          <a:p>
            <a:pPr lvl="1" algn="l"/>
            <a:r>
              <a:rPr lang="en-US" sz="3400" dirty="0">
                <a:solidFill>
                  <a:srgbClr val="FFFF00"/>
                </a:solidFill>
                <a:latin typeface="Arial Rounded MT Bold"/>
                <a:cs typeface="Arial Rounded MT Bold"/>
              </a:rPr>
              <a:t>F.  Propitiation - </a:t>
            </a:r>
            <a:r>
              <a:rPr lang="en-US" sz="3400" dirty="0">
                <a:solidFill>
                  <a:schemeClr val="bg1"/>
                </a:solidFill>
                <a:latin typeface="Arial Rounded MT Bold"/>
                <a:cs typeface="Arial Rounded MT Bold"/>
              </a:rPr>
              <a:t>By the grace </a:t>
            </a:r>
            <a:r>
              <a:rPr lang="en-US" sz="3400" dirty="0" smtClean="0">
                <a:solidFill>
                  <a:schemeClr val="bg1"/>
                </a:solidFill>
                <a:latin typeface="Arial Rounded MT Bold"/>
                <a:cs typeface="Arial Rounded MT Bold"/>
              </a:rPr>
              <a:t>of </a:t>
            </a:r>
            <a:r>
              <a:rPr lang="en-US" sz="3400" dirty="0">
                <a:solidFill>
                  <a:schemeClr val="bg1"/>
                </a:solidFill>
                <a:latin typeface="Arial Rounded MT Bold"/>
                <a:cs typeface="Arial Rounded MT Bold"/>
              </a:rPr>
              <a:t>God (not by our works of merit) </a:t>
            </a:r>
            <a:r>
              <a:rPr lang="en-US" sz="3400" dirty="0" smtClean="0">
                <a:solidFill>
                  <a:schemeClr val="bg1"/>
                </a:solidFill>
                <a:latin typeface="Arial Rounded MT Bold"/>
                <a:cs typeface="Arial Rounded MT Bold"/>
              </a:rPr>
              <a:t>. Jesus </a:t>
            </a:r>
            <a:r>
              <a:rPr lang="en-US" sz="3400" dirty="0">
                <a:solidFill>
                  <a:schemeClr val="bg1"/>
                </a:solidFill>
                <a:latin typeface="Arial Rounded MT Bold"/>
                <a:cs typeface="Arial Rounded MT Bold"/>
              </a:rPr>
              <a:t>became the sacrifice that bears God’s wrath.  By God’s grace through faith in Jesus the wrath of God that was aimed at us (because of our sin) has been changed into the </a:t>
            </a:r>
            <a:r>
              <a:rPr lang="en-US" sz="3400" dirty="0">
                <a:solidFill>
                  <a:srgbClr val="FFFF00"/>
                </a:solidFill>
                <a:latin typeface="Arial Rounded MT Bold"/>
                <a:cs typeface="Arial Rounded MT Bold"/>
              </a:rPr>
              <a:t>favor</a:t>
            </a:r>
            <a:r>
              <a:rPr lang="en-US" sz="3400" dirty="0">
                <a:solidFill>
                  <a:schemeClr val="bg1"/>
                </a:solidFill>
                <a:latin typeface="Arial Rounded MT Bold"/>
                <a:cs typeface="Arial Rounded MT Bold"/>
              </a:rPr>
              <a:t> and </a:t>
            </a:r>
            <a:r>
              <a:rPr lang="en-US" sz="3400" dirty="0">
                <a:solidFill>
                  <a:srgbClr val="FFFF00"/>
                </a:solidFill>
                <a:latin typeface="Arial Rounded MT Bold"/>
                <a:cs typeface="Arial Rounded MT Bold"/>
              </a:rPr>
              <a:t>forgiveness</a:t>
            </a:r>
            <a:r>
              <a:rPr lang="en-US" sz="3400" dirty="0">
                <a:solidFill>
                  <a:schemeClr val="bg1"/>
                </a:solidFill>
                <a:latin typeface="Arial Rounded MT Bold"/>
                <a:cs typeface="Arial Rounded MT Bold"/>
              </a:rPr>
              <a:t> of God.</a:t>
            </a:r>
          </a:p>
        </p:txBody>
      </p:sp>
    </p:spTree>
    <p:extLst>
      <p:ext uri="{BB962C8B-B14F-4D97-AF65-F5344CB8AC3E}">
        <p14:creationId xmlns:p14="http://schemas.microsoft.com/office/powerpoint/2010/main" val="109158331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subTitle" idx="1"/>
          </p:nvPr>
        </p:nvSpPr>
        <p:spPr>
          <a:xfrm>
            <a:off x="0" y="971550"/>
            <a:ext cx="9144000" cy="4171950"/>
          </a:xfrm>
          <a:effectLst/>
        </p:spPr>
        <p:txBody>
          <a:bodyPr/>
          <a:lstStyle/>
          <a:p>
            <a:pPr lvl="1" algn="l"/>
            <a:r>
              <a:rPr lang="en-US" sz="3600" dirty="0">
                <a:solidFill>
                  <a:srgbClr val="FFFF00"/>
                </a:solidFill>
                <a:latin typeface="Arial Rounded MT Bold"/>
                <a:cs typeface="Arial Rounded MT Bold"/>
              </a:rPr>
              <a:t>G. </a:t>
            </a:r>
            <a:r>
              <a:rPr lang="en-US" sz="3600" dirty="0" smtClean="0">
                <a:solidFill>
                  <a:srgbClr val="FFFF00"/>
                </a:solidFill>
                <a:latin typeface="Arial Rounded MT Bold"/>
                <a:cs typeface="Arial Rounded MT Bold"/>
              </a:rPr>
              <a:t>Transformation </a:t>
            </a:r>
            <a:r>
              <a:rPr lang="en-US" sz="3600" dirty="0" smtClean="0">
                <a:solidFill>
                  <a:schemeClr val="bg1"/>
                </a:solidFill>
                <a:latin typeface="Arial Rounded MT Bold"/>
                <a:cs typeface="Arial Rounded MT Bold"/>
              </a:rPr>
              <a:t>- </a:t>
            </a:r>
            <a:r>
              <a:rPr lang="en-US" sz="3600" dirty="0">
                <a:solidFill>
                  <a:schemeClr val="bg1"/>
                </a:solidFill>
                <a:latin typeface="Arial Rounded MT Bold"/>
                <a:cs typeface="Arial Rounded MT Bold"/>
              </a:rPr>
              <a:t>The instantaneous act of God by His grace (not by our works or merit) in which God makes us a new creation in Christ Jesus liberating us from the bondage of sin. </a:t>
            </a:r>
          </a:p>
        </p:txBody>
      </p:sp>
    </p:spTree>
    <p:extLst>
      <p:ext uri="{BB962C8B-B14F-4D97-AF65-F5344CB8AC3E}">
        <p14:creationId xmlns:p14="http://schemas.microsoft.com/office/powerpoint/2010/main" val="51576278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subTitle" idx="1"/>
          </p:nvPr>
        </p:nvSpPr>
        <p:spPr>
          <a:xfrm>
            <a:off x="0" y="971550"/>
            <a:ext cx="9144000" cy="4171950"/>
          </a:xfrm>
          <a:effectLst/>
        </p:spPr>
        <p:txBody>
          <a:bodyPr/>
          <a:lstStyle/>
          <a:p>
            <a:pPr lvl="1" algn="l"/>
            <a:r>
              <a:rPr lang="en-US" sz="3600" dirty="0">
                <a:solidFill>
                  <a:srgbClr val="FFFF00"/>
                </a:solidFill>
                <a:latin typeface="Arial Rounded MT Bold"/>
                <a:cs typeface="Arial Rounded MT Bold"/>
              </a:rPr>
              <a:t>H.  </a:t>
            </a:r>
            <a:r>
              <a:rPr lang="en-US" sz="3600" dirty="0" smtClean="0">
                <a:solidFill>
                  <a:srgbClr val="FFFF00"/>
                </a:solidFill>
                <a:latin typeface="Arial Rounded MT Bold"/>
                <a:cs typeface="Arial Rounded MT Bold"/>
              </a:rPr>
              <a:t>Sanctification </a:t>
            </a:r>
            <a:r>
              <a:rPr lang="en-US" sz="3600" dirty="0" smtClean="0">
                <a:solidFill>
                  <a:srgbClr val="FFFFFF"/>
                </a:solidFill>
                <a:latin typeface="Arial Rounded MT Bold"/>
                <a:cs typeface="Arial Rounded MT Bold"/>
              </a:rPr>
              <a:t>- </a:t>
            </a:r>
            <a:r>
              <a:rPr lang="en-US" sz="3600" dirty="0">
                <a:solidFill>
                  <a:srgbClr val="FFFFFF"/>
                </a:solidFill>
                <a:latin typeface="Arial Rounded MT Bold"/>
                <a:cs typeface="Arial Rounded MT Bold"/>
              </a:rPr>
              <a:t>The progressive lifelong work of God the Holy Spirit and the regenerate believer that makes us more and more free from sin and more and more like Christ in our actual </a:t>
            </a:r>
            <a:r>
              <a:rPr lang="en-US" sz="3600" dirty="0" smtClean="0">
                <a:solidFill>
                  <a:srgbClr val="FFFFFF"/>
                </a:solidFill>
                <a:latin typeface="Arial Rounded MT Bold"/>
                <a:cs typeface="Arial Rounded MT Bold"/>
              </a:rPr>
              <a:t>lives</a:t>
            </a:r>
            <a:endParaRPr lang="en-US" sz="3600" dirty="0">
              <a:solidFill>
                <a:srgbClr val="FFFFFF"/>
              </a:solidFill>
              <a:latin typeface="Arial Rounded MT Bold"/>
              <a:cs typeface="Arial Rounded MT Bold"/>
            </a:endParaRPr>
          </a:p>
        </p:txBody>
      </p:sp>
    </p:spTree>
    <p:extLst>
      <p:ext uri="{BB962C8B-B14F-4D97-AF65-F5344CB8AC3E}">
        <p14:creationId xmlns:p14="http://schemas.microsoft.com/office/powerpoint/2010/main" val="393959857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Box 2"/>
          <p:cNvSpPr txBox="1">
            <a:spLocks noChangeArrowheads="1"/>
          </p:cNvSpPr>
          <p:nvPr/>
        </p:nvSpPr>
        <p:spPr bwMode="auto">
          <a:xfrm>
            <a:off x="495300" y="423863"/>
            <a:ext cx="8273654" cy="4546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a:defRPr sz="2400">
                <a:solidFill>
                  <a:schemeClr val="tx1"/>
                </a:solidFill>
                <a:latin typeface="Calibri" charset="0"/>
                <a:ea typeface="MS PGothic" charset="0"/>
                <a:cs typeface="MS PGothic" charset="0"/>
              </a:defRPr>
            </a:lvl1pPr>
            <a:lvl2pPr marL="742950" indent="-285750">
              <a:defRPr sz="2400">
                <a:solidFill>
                  <a:schemeClr val="tx1"/>
                </a:solidFill>
                <a:latin typeface="Calibri" charset="0"/>
                <a:ea typeface="MS PGothic" charset="0"/>
                <a:cs typeface="MS PGothic" charset="0"/>
              </a:defRPr>
            </a:lvl2pPr>
            <a:lvl3pPr marL="1143000" indent="-228600">
              <a:defRPr sz="2400">
                <a:solidFill>
                  <a:schemeClr val="tx1"/>
                </a:solidFill>
                <a:latin typeface="Calibri" charset="0"/>
                <a:ea typeface="MS PGothic" charset="0"/>
                <a:cs typeface="MS PGothic" charset="0"/>
              </a:defRPr>
            </a:lvl3pPr>
            <a:lvl4pPr marL="1600200" indent="-228600">
              <a:defRPr sz="2400">
                <a:solidFill>
                  <a:schemeClr val="tx1"/>
                </a:solidFill>
                <a:latin typeface="Calibri" charset="0"/>
                <a:ea typeface="MS PGothic" charset="0"/>
                <a:cs typeface="MS PGothic" charset="0"/>
              </a:defRPr>
            </a:lvl4pPr>
            <a:lvl5pPr marL="2057400" indent="-228600">
              <a:defRPr sz="2400">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Calibri" charset="0"/>
                <a:ea typeface="MS PGothic" charset="0"/>
                <a:cs typeface="MS PGothic" charset="0"/>
              </a:defRPr>
            </a:lvl9pPr>
          </a:lstStyle>
          <a:p>
            <a:pPr algn="ctr"/>
            <a:r>
              <a:rPr lang="en-US" altLang="ja-JP" sz="4100" b="1">
                <a:solidFill>
                  <a:srgbClr val="FFFFFF"/>
                </a:solidFill>
                <a:latin typeface="Arial" charset="0"/>
                <a:cs typeface="Arial" charset="0"/>
              </a:rPr>
              <a:t>  </a:t>
            </a:r>
          </a:p>
          <a:p>
            <a:r>
              <a:rPr lang="en-US" sz="3000" b="1" u="sng">
                <a:solidFill>
                  <a:srgbClr val="FFFFFF"/>
                </a:solidFill>
              </a:rPr>
              <a:t>Theme Verse:</a:t>
            </a:r>
          </a:p>
          <a:p>
            <a:endParaRPr lang="en-US" sz="3000" b="1">
              <a:solidFill>
                <a:srgbClr val="FFFFFF"/>
              </a:solidFill>
            </a:endParaRPr>
          </a:p>
          <a:p>
            <a:r>
              <a:rPr lang="en-US" sz="3000" b="1">
                <a:solidFill>
                  <a:srgbClr val="FFFFFF"/>
                </a:solidFill>
              </a:rPr>
              <a:t>Hebrews 12:28–29</a:t>
            </a:r>
            <a:r>
              <a:rPr lang="en-US" sz="3000">
                <a:solidFill>
                  <a:srgbClr val="FFFFFF"/>
                </a:solidFill>
              </a:rPr>
              <a:t> Therefore, since we receive a kingdom which cannot be shaken, let us show gratitude, by which we may offer to God an acceptable service with reverence and awe; </a:t>
            </a:r>
            <a:r>
              <a:rPr lang="en-US" sz="3000" baseline="30000">
                <a:solidFill>
                  <a:srgbClr val="FFFFFF"/>
                </a:solidFill>
              </a:rPr>
              <a:t>29</a:t>
            </a:r>
            <a:r>
              <a:rPr lang="en-US" sz="3000">
                <a:solidFill>
                  <a:srgbClr val="FFFFFF"/>
                </a:solidFill>
              </a:rPr>
              <a:t> for our God is a consuming fire. </a:t>
            </a:r>
          </a:p>
          <a:p>
            <a:endParaRPr lang="en-US" sz="4100">
              <a:solidFill>
                <a:schemeClr val="bg1"/>
              </a:solidFill>
            </a:endParaRPr>
          </a:p>
        </p:txBody>
      </p:sp>
    </p:spTree>
    <p:extLst>
      <p:ext uri="{BB962C8B-B14F-4D97-AF65-F5344CB8AC3E}">
        <p14:creationId xmlns:p14="http://schemas.microsoft.com/office/powerpoint/2010/main" val="423459361"/>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subTitle" idx="1"/>
          </p:nvPr>
        </p:nvSpPr>
        <p:spPr>
          <a:xfrm>
            <a:off x="0" y="971550"/>
            <a:ext cx="9144000" cy="4171950"/>
          </a:xfrm>
          <a:effectLst/>
        </p:spPr>
        <p:txBody>
          <a:bodyPr/>
          <a:lstStyle/>
          <a:p>
            <a:pPr lvl="1" algn="l"/>
            <a:r>
              <a:rPr lang="en-US" sz="3600" dirty="0">
                <a:solidFill>
                  <a:srgbClr val="FFFF00"/>
                </a:solidFill>
                <a:latin typeface="Arial Rounded MT Bold"/>
                <a:cs typeface="Arial Rounded MT Bold"/>
              </a:rPr>
              <a:t>I.  </a:t>
            </a:r>
            <a:r>
              <a:rPr lang="en-US" sz="3600" dirty="0" smtClean="0">
                <a:solidFill>
                  <a:srgbClr val="FFFF00"/>
                </a:solidFill>
                <a:latin typeface="Arial Rounded MT Bold"/>
                <a:cs typeface="Arial Rounded MT Bold"/>
              </a:rPr>
              <a:t>Glorification </a:t>
            </a:r>
            <a:r>
              <a:rPr lang="en-US" sz="3600" dirty="0" smtClean="0">
                <a:solidFill>
                  <a:srgbClr val="FFFFFF"/>
                </a:solidFill>
                <a:latin typeface="Arial Rounded MT Bold"/>
                <a:cs typeface="Arial Rounded MT Bold"/>
              </a:rPr>
              <a:t>- </a:t>
            </a:r>
            <a:r>
              <a:rPr lang="en-US" sz="3600" dirty="0">
                <a:solidFill>
                  <a:srgbClr val="FFFFFF"/>
                </a:solidFill>
                <a:latin typeface="Arial Rounded MT Bold"/>
                <a:cs typeface="Arial Rounded MT Bold"/>
              </a:rPr>
              <a:t>The final step in the application of the saving work of God by His Grace (not by our works of merit) in which the bodies of all believers will be resurrected, made perfect and will remain in the presence of God forever.</a:t>
            </a:r>
          </a:p>
        </p:txBody>
      </p:sp>
    </p:spTree>
    <p:extLst>
      <p:ext uri="{BB962C8B-B14F-4D97-AF65-F5344CB8AC3E}">
        <p14:creationId xmlns:p14="http://schemas.microsoft.com/office/powerpoint/2010/main" val="829093710"/>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subTitle" idx="1"/>
          </p:nvPr>
        </p:nvSpPr>
        <p:spPr>
          <a:xfrm>
            <a:off x="0" y="971550"/>
            <a:ext cx="9144000" cy="4171950"/>
          </a:xfrm>
          <a:effectLst/>
        </p:spPr>
        <p:txBody>
          <a:bodyPr/>
          <a:lstStyle/>
          <a:p>
            <a:pPr lvl="1" algn="l"/>
            <a:r>
              <a:rPr lang="en-US" sz="3600" dirty="0">
                <a:solidFill>
                  <a:srgbClr val="FFFF00"/>
                </a:solidFill>
                <a:latin typeface="Arial Rounded MT Bold"/>
                <a:cs typeface="Arial Rounded MT Bold"/>
              </a:rPr>
              <a:t>A.  Believe -</a:t>
            </a:r>
            <a:r>
              <a:rPr lang="en-US" sz="3600" dirty="0">
                <a:solidFill>
                  <a:srgbClr val="FFFFFF"/>
                </a:solidFill>
                <a:latin typeface="Arial Rounded MT Bold"/>
                <a:cs typeface="Arial Rounded MT Bold"/>
              </a:rPr>
              <a:t>We must trust in the ATONING / SACRIFICIAL WORK OF JESUS (not our works or merit) for our salvation. Saving faith believes God exists and that He rewards those who trust in Him. </a:t>
            </a:r>
            <a:r>
              <a:rPr lang="en-US" sz="3600" dirty="0">
                <a:solidFill>
                  <a:srgbClr val="FFFF00"/>
                </a:solidFill>
                <a:latin typeface="Arial Rounded MT Bold"/>
                <a:cs typeface="Arial Rounded MT Bold"/>
              </a:rPr>
              <a:t>(True Knowledge and </a:t>
            </a:r>
            <a:r>
              <a:rPr lang="en-US" sz="3600" dirty="0" smtClean="0">
                <a:solidFill>
                  <a:srgbClr val="FFFF00"/>
                </a:solidFill>
                <a:latin typeface="Arial Rounded MT Bold"/>
                <a:cs typeface="Arial Rounded MT Bold"/>
              </a:rPr>
              <a:t>Child-like </a:t>
            </a:r>
            <a:r>
              <a:rPr lang="en-US" sz="3600" dirty="0">
                <a:solidFill>
                  <a:srgbClr val="FFFF00"/>
                </a:solidFill>
                <a:latin typeface="Arial Rounded MT Bold"/>
                <a:cs typeface="Arial Rounded MT Bold"/>
              </a:rPr>
              <a:t>Faith)</a:t>
            </a:r>
          </a:p>
        </p:txBody>
      </p:sp>
    </p:spTree>
    <p:extLst>
      <p:ext uri="{BB962C8B-B14F-4D97-AF65-F5344CB8AC3E}">
        <p14:creationId xmlns:p14="http://schemas.microsoft.com/office/powerpoint/2010/main" val="2370041885"/>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subTitle" idx="1"/>
          </p:nvPr>
        </p:nvSpPr>
        <p:spPr>
          <a:xfrm>
            <a:off x="0" y="971550"/>
            <a:ext cx="9144000" cy="4171950"/>
          </a:xfrm>
          <a:effectLst/>
        </p:spPr>
        <p:txBody>
          <a:bodyPr/>
          <a:lstStyle/>
          <a:p>
            <a:pPr lvl="1" algn="l"/>
            <a:r>
              <a:rPr lang="en-US" sz="3600" dirty="0">
                <a:solidFill>
                  <a:srgbClr val="FFFF00"/>
                </a:solidFill>
                <a:latin typeface="Arial Rounded MT Bold"/>
                <a:cs typeface="Arial Rounded MT Bold"/>
              </a:rPr>
              <a:t>Repent - </a:t>
            </a:r>
            <a:r>
              <a:rPr lang="en-US" sz="3600" dirty="0">
                <a:solidFill>
                  <a:srgbClr val="FFFFFF"/>
                </a:solidFill>
                <a:latin typeface="Arial Rounded MT Bold"/>
                <a:cs typeface="Arial Rounded MT Bold"/>
              </a:rPr>
              <a:t>We must experience the heartfelt sorrow for our sin before God.  We must renounce our sin.  We must forsake sin and seek to walk in obedience to the commands of scripture. </a:t>
            </a:r>
          </a:p>
        </p:txBody>
      </p:sp>
    </p:spTree>
    <p:extLst>
      <p:ext uri="{BB962C8B-B14F-4D97-AF65-F5344CB8AC3E}">
        <p14:creationId xmlns:p14="http://schemas.microsoft.com/office/powerpoint/2010/main" val="1674591943"/>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subTitle" idx="1"/>
          </p:nvPr>
        </p:nvSpPr>
        <p:spPr>
          <a:xfrm>
            <a:off x="0" y="971550"/>
            <a:ext cx="9144000" cy="4171950"/>
          </a:xfrm>
          <a:effectLst/>
        </p:spPr>
        <p:txBody>
          <a:bodyPr/>
          <a:lstStyle/>
          <a:p>
            <a:pPr lvl="1" algn="l"/>
            <a:r>
              <a:rPr lang="en-US" sz="3500" dirty="0">
                <a:solidFill>
                  <a:srgbClr val="FFFF00"/>
                </a:solidFill>
                <a:latin typeface="Arial Rounded MT Bold"/>
                <a:cs typeface="Arial Rounded MT Bold"/>
              </a:rPr>
              <a:t>Repentance</a:t>
            </a:r>
            <a:r>
              <a:rPr lang="en-US" sz="3500" dirty="0">
                <a:solidFill>
                  <a:srgbClr val="FFFFFF"/>
                </a:solidFill>
                <a:latin typeface="Arial Rounded MT Bold"/>
                <a:cs typeface="Arial Rounded MT Bold"/>
              </a:rPr>
              <a:t> also refers to the forsaking of all other gods, idols, religions, faiths, and paths (believing that salvation is experienced only through Jesus alone for ourselves and all other people.) Repentance is the act of giving Jesus ownership of your life. </a:t>
            </a:r>
          </a:p>
        </p:txBody>
      </p:sp>
    </p:spTree>
    <p:extLst>
      <p:ext uri="{BB962C8B-B14F-4D97-AF65-F5344CB8AC3E}">
        <p14:creationId xmlns:p14="http://schemas.microsoft.com/office/powerpoint/2010/main" val="198540314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xtBox 2"/>
          <p:cNvSpPr txBox="1">
            <a:spLocks noChangeArrowheads="1"/>
          </p:cNvSpPr>
          <p:nvPr/>
        </p:nvSpPr>
        <p:spPr bwMode="auto">
          <a:xfrm>
            <a:off x="495300" y="1826419"/>
            <a:ext cx="8273654" cy="700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a:defRPr sz="2400">
                <a:solidFill>
                  <a:schemeClr val="tx1"/>
                </a:solidFill>
                <a:latin typeface="Calibri" charset="0"/>
                <a:ea typeface="MS PGothic" charset="0"/>
                <a:cs typeface="MS PGothic" charset="0"/>
              </a:defRPr>
            </a:lvl1pPr>
            <a:lvl2pPr marL="742950" indent="-285750">
              <a:defRPr sz="2400">
                <a:solidFill>
                  <a:schemeClr val="tx1"/>
                </a:solidFill>
                <a:latin typeface="Calibri" charset="0"/>
                <a:ea typeface="MS PGothic" charset="0"/>
                <a:cs typeface="MS PGothic" charset="0"/>
              </a:defRPr>
            </a:lvl2pPr>
            <a:lvl3pPr marL="1143000" indent="-228600">
              <a:defRPr sz="2400">
                <a:solidFill>
                  <a:schemeClr val="tx1"/>
                </a:solidFill>
                <a:latin typeface="Calibri" charset="0"/>
                <a:ea typeface="MS PGothic" charset="0"/>
                <a:cs typeface="MS PGothic" charset="0"/>
              </a:defRPr>
            </a:lvl3pPr>
            <a:lvl4pPr marL="1600200" indent="-228600">
              <a:defRPr sz="2400">
                <a:solidFill>
                  <a:schemeClr val="tx1"/>
                </a:solidFill>
                <a:latin typeface="Calibri" charset="0"/>
                <a:ea typeface="MS PGothic" charset="0"/>
                <a:cs typeface="MS PGothic" charset="0"/>
              </a:defRPr>
            </a:lvl4pPr>
            <a:lvl5pPr marL="2057400" indent="-228600">
              <a:defRPr sz="2400">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Calibri" charset="0"/>
                <a:ea typeface="MS PGothic" charset="0"/>
                <a:cs typeface="MS PGothic" charset="0"/>
              </a:defRPr>
            </a:lvl9pPr>
          </a:lstStyle>
          <a:p>
            <a:pPr algn="ctr"/>
            <a:r>
              <a:rPr lang="en-US" altLang="ja-JP" sz="4100" b="1" dirty="0">
                <a:solidFill>
                  <a:srgbClr val="FFFFFF"/>
                </a:solidFill>
                <a:latin typeface="Arial" charset="0"/>
                <a:cs typeface="Arial" charset="0"/>
              </a:rPr>
              <a:t> </a:t>
            </a:r>
            <a:r>
              <a:rPr lang="en-US" sz="4100" dirty="0">
                <a:solidFill>
                  <a:schemeClr val="bg1"/>
                </a:solidFill>
                <a:latin typeface="Arial" charset="0"/>
                <a:cs typeface="Arial" charset="0"/>
              </a:rPr>
              <a:t>Parable </a:t>
            </a:r>
            <a:r>
              <a:rPr lang="en-US" sz="4100" dirty="0" smtClean="0">
                <a:solidFill>
                  <a:schemeClr val="bg1"/>
                </a:solidFill>
                <a:latin typeface="Arial" charset="0"/>
                <a:cs typeface="Arial" charset="0"/>
              </a:rPr>
              <a:t>#25 Let your light shine</a:t>
            </a:r>
            <a:endParaRPr lang="en-US" sz="4100" dirty="0">
              <a:solidFill>
                <a:schemeClr val="bg1"/>
              </a:solidFill>
            </a:endParaRPr>
          </a:p>
        </p:txBody>
      </p:sp>
    </p:spTree>
    <p:extLst>
      <p:ext uri="{BB962C8B-B14F-4D97-AF65-F5344CB8AC3E}">
        <p14:creationId xmlns:p14="http://schemas.microsoft.com/office/powerpoint/2010/main" val="208449909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subTitle" idx="1"/>
          </p:nvPr>
        </p:nvSpPr>
        <p:spPr>
          <a:xfrm>
            <a:off x="0" y="895350"/>
            <a:ext cx="8991600" cy="4248150"/>
          </a:xfrm>
          <a:effectLst/>
        </p:spPr>
        <p:txBody>
          <a:bodyPr/>
          <a:lstStyle/>
          <a:p>
            <a:pPr lvl="1">
              <a:lnSpc>
                <a:spcPct val="90000"/>
              </a:lnSpc>
            </a:pPr>
            <a:endParaRPr lang="en-US" sz="5400" dirty="0" smtClean="0">
              <a:solidFill>
                <a:srgbClr val="FFFFFF"/>
              </a:solidFill>
              <a:latin typeface="Arial Rounded MT Bold"/>
              <a:cs typeface="Arial Rounded MT Bold"/>
            </a:endParaRPr>
          </a:p>
          <a:p>
            <a:pPr lvl="1">
              <a:lnSpc>
                <a:spcPct val="90000"/>
              </a:lnSpc>
            </a:pPr>
            <a:r>
              <a:rPr lang="en-US" sz="5400" dirty="0" smtClean="0">
                <a:solidFill>
                  <a:srgbClr val="FFFFFF"/>
                </a:solidFill>
                <a:latin typeface="Arial Rounded MT Bold"/>
                <a:cs typeface="Arial Rounded MT Bold"/>
              </a:rPr>
              <a:t>1.  </a:t>
            </a:r>
            <a:r>
              <a:rPr lang="en-US" sz="5400" dirty="0" smtClean="0">
                <a:solidFill>
                  <a:srgbClr val="FFFFFF"/>
                </a:solidFill>
                <a:latin typeface="Arial Rounded MT Bold"/>
                <a:cs typeface="Arial Rounded MT Bold"/>
              </a:rPr>
              <a:t>The LOVE of God</a:t>
            </a:r>
            <a:r>
              <a:rPr lang="en-US" sz="5400" dirty="0" smtClean="0">
                <a:solidFill>
                  <a:srgbClr val="FFFFFF"/>
                </a:solidFill>
                <a:latin typeface="Arial Rounded MT Bold"/>
                <a:cs typeface="Arial Rounded MT Bold"/>
              </a:rPr>
              <a:t> </a:t>
            </a:r>
            <a:endParaRPr lang="en-US" sz="5400" dirty="0" smtClean="0">
              <a:solidFill>
                <a:srgbClr val="FFFF00"/>
              </a:solidFill>
              <a:effectLst>
                <a:outerShdw blurRad="50800" dist="38100" dir="2700000" algn="tl" rotWithShape="0">
                  <a:prstClr val="black">
                    <a:alpha val="40000"/>
                  </a:prstClr>
                </a:outerShdw>
              </a:effectLst>
              <a:latin typeface="Arial Rounded MT Bold"/>
              <a:cs typeface="Arial Rounded MT Bold"/>
            </a:endParaRPr>
          </a:p>
          <a:p>
            <a:pPr algn="l">
              <a:lnSpc>
                <a:spcPct val="90000"/>
              </a:lnSpc>
            </a:pPr>
            <a:r>
              <a:rPr lang="en-US" sz="4400" dirty="0" smtClean="0">
                <a:solidFill>
                  <a:schemeClr val="bg1"/>
                </a:solidFill>
                <a:effectLst>
                  <a:outerShdw blurRad="50800" dist="38100" dir="2700000" algn="tl" rotWithShape="0">
                    <a:prstClr val="black">
                      <a:alpha val="40000"/>
                    </a:prstClr>
                  </a:outerShdw>
                </a:effectLst>
                <a:latin typeface="Arial Rounded MT Bold"/>
                <a:cs typeface="Arial Rounded MT Bold"/>
              </a:rPr>
              <a:t>   </a:t>
            </a:r>
            <a:endParaRPr lang="en-US" sz="4400" dirty="0">
              <a:solidFill>
                <a:schemeClr val="bg1"/>
              </a:solidFill>
              <a:effectLst>
                <a:outerShdw blurRad="50800" dist="38100" dir="2700000" algn="tl" rotWithShape="0">
                  <a:prstClr val="black">
                    <a:alpha val="40000"/>
                  </a:prstClr>
                </a:outerShdw>
              </a:effectLst>
              <a:latin typeface="Arial Rounded MT Bold"/>
              <a:cs typeface="Arial Rounded MT Bold"/>
            </a:endParaRPr>
          </a:p>
        </p:txBody>
      </p:sp>
    </p:spTree>
    <p:extLst>
      <p:ext uri="{BB962C8B-B14F-4D97-AF65-F5344CB8AC3E}">
        <p14:creationId xmlns:p14="http://schemas.microsoft.com/office/powerpoint/2010/main" val="218916648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subTitle" idx="1"/>
          </p:nvPr>
        </p:nvSpPr>
        <p:spPr>
          <a:xfrm>
            <a:off x="0" y="895350"/>
            <a:ext cx="8991600" cy="4248150"/>
          </a:xfrm>
          <a:effectLst/>
        </p:spPr>
        <p:txBody>
          <a:bodyPr/>
          <a:lstStyle/>
          <a:p>
            <a:pPr lvl="1">
              <a:lnSpc>
                <a:spcPct val="90000"/>
              </a:lnSpc>
            </a:pPr>
            <a:endParaRPr lang="en-US" sz="5400" dirty="0" smtClean="0">
              <a:solidFill>
                <a:srgbClr val="FFFFFF"/>
              </a:solidFill>
              <a:latin typeface="Arial Rounded MT Bold"/>
              <a:cs typeface="Arial Rounded MT Bold"/>
            </a:endParaRPr>
          </a:p>
          <a:p>
            <a:pPr lvl="1">
              <a:lnSpc>
                <a:spcPct val="90000"/>
              </a:lnSpc>
            </a:pPr>
            <a:r>
              <a:rPr lang="en-US" sz="5400" dirty="0" smtClean="0">
                <a:solidFill>
                  <a:srgbClr val="FFFFFF"/>
                </a:solidFill>
                <a:latin typeface="Arial Rounded MT Bold"/>
                <a:cs typeface="Arial Rounded MT Bold"/>
              </a:rPr>
              <a:t>1.  </a:t>
            </a:r>
            <a:r>
              <a:rPr lang="en-US" sz="5400" dirty="0" smtClean="0">
                <a:solidFill>
                  <a:srgbClr val="FFFFFF"/>
                </a:solidFill>
                <a:latin typeface="Arial Rounded MT Bold"/>
                <a:cs typeface="Arial Rounded MT Bold"/>
              </a:rPr>
              <a:t>The GLORY of God</a:t>
            </a:r>
            <a:r>
              <a:rPr lang="en-US" sz="5400" dirty="0" smtClean="0">
                <a:solidFill>
                  <a:srgbClr val="FFFFFF"/>
                </a:solidFill>
                <a:latin typeface="Arial Rounded MT Bold"/>
                <a:cs typeface="Arial Rounded MT Bold"/>
              </a:rPr>
              <a:t> </a:t>
            </a:r>
            <a:endParaRPr lang="en-US" sz="5400" dirty="0" smtClean="0">
              <a:solidFill>
                <a:srgbClr val="FFFF00"/>
              </a:solidFill>
              <a:effectLst>
                <a:outerShdw blurRad="50800" dist="38100" dir="2700000" algn="tl" rotWithShape="0">
                  <a:prstClr val="black">
                    <a:alpha val="40000"/>
                  </a:prstClr>
                </a:outerShdw>
              </a:effectLst>
              <a:latin typeface="Arial Rounded MT Bold"/>
              <a:cs typeface="Arial Rounded MT Bold"/>
            </a:endParaRPr>
          </a:p>
          <a:p>
            <a:pPr algn="l">
              <a:lnSpc>
                <a:spcPct val="90000"/>
              </a:lnSpc>
            </a:pPr>
            <a:r>
              <a:rPr lang="en-US" sz="4400" dirty="0" smtClean="0">
                <a:solidFill>
                  <a:schemeClr val="bg1"/>
                </a:solidFill>
                <a:effectLst>
                  <a:outerShdw blurRad="50800" dist="38100" dir="2700000" algn="tl" rotWithShape="0">
                    <a:prstClr val="black">
                      <a:alpha val="40000"/>
                    </a:prstClr>
                  </a:outerShdw>
                </a:effectLst>
                <a:latin typeface="Arial Rounded MT Bold"/>
                <a:cs typeface="Arial Rounded MT Bold"/>
              </a:rPr>
              <a:t>   </a:t>
            </a:r>
            <a:endParaRPr lang="en-US" sz="4400" dirty="0">
              <a:solidFill>
                <a:schemeClr val="bg1"/>
              </a:solidFill>
              <a:effectLst>
                <a:outerShdw blurRad="50800" dist="38100" dir="2700000" algn="tl" rotWithShape="0">
                  <a:prstClr val="black">
                    <a:alpha val="40000"/>
                  </a:prstClr>
                </a:outerShdw>
              </a:effectLst>
              <a:latin typeface="Arial Rounded MT Bold"/>
              <a:cs typeface="Arial Rounded MT Bold"/>
            </a:endParaRPr>
          </a:p>
        </p:txBody>
      </p:sp>
    </p:spTree>
    <p:extLst>
      <p:ext uri="{BB962C8B-B14F-4D97-AF65-F5344CB8AC3E}">
        <p14:creationId xmlns:p14="http://schemas.microsoft.com/office/powerpoint/2010/main" val="27650261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subTitle" idx="1"/>
          </p:nvPr>
        </p:nvSpPr>
        <p:spPr>
          <a:xfrm>
            <a:off x="0" y="895350"/>
            <a:ext cx="8991600" cy="4248150"/>
          </a:xfrm>
          <a:effectLst/>
        </p:spPr>
        <p:txBody>
          <a:bodyPr/>
          <a:lstStyle/>
          <a:p>
            <a:pPr lvl="1">
              <a:lnSpc>
                <a:spcPct val="90000"/>
              </a:lnSpc>
            </a:pPr>
            <a:endParaRPr lang="en-US" sz="5400" dirty="0" smtClean="0">
              <a:solidFill>
                <a:srgbClr val="FFFFFF"/>
              </a:solidFill>
              <a:latin typeface="Arial Rounded MT Bold"/>
              <a:cs typeface="Arial Rounded MT Bold"/>
            </a:endParaRPr>
          </a:p>
          <a:p>
            <a:pPr lvl="1">
              <a:lnSpc>
                <a:spcPct val="90000"/>
              </a:lnSpc>
            </a:pPr>
            <a:r>
              <a:rPr lang="en-US" sz="5400" dirty="0">
                <a:solidFill>
                  <a:srgbClr val="FFFFFF"/>
                </a:solidFill>
                <a:latin typeface="Arial Rounded MT Bold"/>
                <a:cs typeface="Arial Rounded MT Bold"/>
              </a:rPr>
              <a:t>2</a:t>
            </a:r>
            <a:r>
              <a:rPr lang="en-US" sz="5400" dirty="0" smtClean="0">
                <a:solidFill>
                  <a:srgbClr val="FFFFFF"/>
                </a:solidFill>
                <a:latin typeface="Arial Rounded MT Bold"/>
                <a:cs typeface="Arial Rounded MT Bold"/>
              </a:rPr>
              <a:t>.  </a:t>
            </a:r>
            <a:r>
              <a:rPr lang="en-US" sz="5400" dirty="0" smtClean="0">
                <a:solidFill>
                  <a:srgbClr val="FFFFFF"/>
                </a:solidFill>
                <a:latin typeface="Arial Rounded MT Bold"/>
                <a:cs typeface="Arial Rounded MT Bold"/>
              </a:rPr>
              <a:t>The GOSPEL of God</a:t>
            </a:r>
            <a:r>
              <a:rPr lang="en-US" sz="5400" dirty="0" smtClean="0">
                <a:solidFill>
                  <a:srgbClr val="FFFFFF"/>
                </a:solidFill>
                <a:latin typeface="Arial Rounded MT Bold"/>
                <a:cs typeface="Arial Rounded MT Bold"/>
              </a:rPr>
              <a:t> </a:t>
            </a:r>
            <a:endParaRPr lang="en-US" sz="5400" dirty="0" smtClean="0">
              <a:solidFill>
                <a:srgbClr val="FFFF00"/>
              </a:solidFill>
              <a:effectLst>
                <a:outerShdw blurRad="50800" dist="38100" dir="2700000" algn="tl" rotWithShape="0">
                  <a:prstClr val="black">
                    <a:alpha val="40000"/>
                  </a:prstClr>
                </a:outerShdw>
              </a:effectLst>
              <a:latin typeface="Arial Rounded MT Bold"/>
              <a:cs typeface="Arial Rounded MT Bold"/>
            </a:endParaRPr>
          </a:p>
          <a:p>
            <a:pPr algn="l">
              <a:lnSpc>
                <a:spcPct val="90000"/>
              </a:lnSpc>
            </a:pPr>
            <a:r>
              <a:rPr lang="en-US" sz="4400" dirty="0" smtClean="0">
                <a:solidFill>
                  <a:schemeClr val="bg1"/>
                </a:solidFill>
                <a:effectLst>
                  <a:outerShdw blurRad="50800" dist="38100" dir="2700000" algn="tl" rotWithShape="0">
                    <a:prstClr val="black">
                      <a:alpha val="40000"/>
                    </a:prstClr>
                  </a:outerShdw>
                </a:effectLst>
                <a:latin typeface="Arial Rounded MT Bold"/>
                <a:cs typeface="Arial Rounded MT Bold"/>
              </a:rPr>
              <a:t>   </a:t>
            </a:r>
            <a:endParaRPr lang="en-US" sz="4400" dirty="0">
              <a:solidFill>
                <a:schemeClr val="bg1"/>
              </a:solidFill>
              <a:effectLst>
                <a:outerShdw blurRad="50800" dist="38100" dir="2700000" algn="tl" rotWithShape="0">
                  <a:prstClr val="black">
                    <a:alpha val="40000"/>
                  </a:prstClr>
                </a:outerShdw>
              </a:effectLst>
              <a:latin typeface="Arial Rounded MT Bold"/>
              <a:cs typeface="Arial Rounded MT Bold"/>
            </a:endParaRPr>
          </a:p>
        </p:txBody>
      </p:sp>
    </p:spTree>
    <p:extLst>
      <p:ext uri="{BB962C8B-B14F-4D97-AF65-F5344CB8AC3E}">
        <p14:creationId xmlns:p14="http://schemas.microsoft.com/office/powerpoint/2010/main" val="76616050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subTitle" idx="1"/>
          </p:nvPr>
        </p:nvSpPr>
        <p:spPr>
          <a:xfrm>
            <a:off x="0" y="895350"/>
            <a:ext cx="8991600" cy="4248150"/>
          </a:xfrm>
          <a:effectLst/>
        </p:spPr>
        <p:txBody>
          <a:bodyPr/>
          <a:lstStyle/>
          <a:p>
            <a:pPr lvl="1">
              <a:lnSpc>
                <a:spcPct val="90000"/>
              </a:lnSpc>
            </a:pPr>
            <a:r>
              <a:rPr lang="en-US" sz="5400" dirty="0" smtClean="0">
                <a:solidFill>
                  <a:srgbClr val="FFFFFF"/>
                </a:solidFill>
                <a:latin typeface="Arial Rounded MT Bold"/>
                <a:cs typeface="Arial Rounded MT Bold"/>
              </a:rPr>
              <a:t>1.  </a:t>
            </a:r>
            <a:r>
              <a:rPr lang="en-US" sz="5400" dirty="0">
                <a:solidFill>
                  <a:srgbClr val="FFFFFF"/>
                </a:solidFill>
                <a:latin typeface="Arial Rounded MT Bold"/>
                <a:cs typeface="Arial Rounded MT Bold"/>
              </a:rPr>
              <a:t>The Bad News </a:t>
            </a:r>
          </a:p>
          <a:p>
            <a:pPr lvl="1">
              <a:lnSpc>
                <a:spcPct val="90000"/>
              </a:lnSpc>
            </a:pPr>
            <a:endParaRPr lang="en-US" sz="5400" dirty="0" smtClean="0">
              <a:solidFill>
                <a:srgbClr val="FFFF00"/>
              </a:solidFill>
              <a:effectLst>
                <a:outerShdw blurRad="50800" dist="38100" dir="2700000" algn="tl" rotWithShape="0">
                  <a:prstClr val="black">
                    <a:alpha val="40000"/>
                  </a:prstClr>
                </a:outerShdw>
              </a:effectLst>
              <a:latin typeface="Arial Rounded MT Bold"/>
              <a:cs typeface="Arial Rounded MT Bold"/>
            </a:endParaRPr>
          </a:p>
          <a:p>
            <a:pPr algn="l">
              <a:lnSpc>
                <a:spcPct val="90000"/>
              </a:lnSpc>
            </a:pPr>
            <a:r>
              <a:rPr lang="en-US" sz="4400" dirty="0" smtClean="0">
                <a:solidFill>
                  <a:schemeClr val="bg1"/>
                </a:solidFill>
                <a:effectLst>
                  <a:outerShdw blurRad="50800" dist="38100" dir="2700000" algn="tl" rotWithShape="0">
                    <a:prstClr val="black">
                      <a:alpha val="40000"/>
                    </a:prstClr>
                  </a:outerShdw>
                </a:effectLst>
                <a:latin typeface="Arial Rounded MT Bold"/>
                <a:cs typeface="Arial Rounded MT Bold"/>
              </a:rPr>
              <a:t>   </a:t>
            </a:r>
            <a:endParaRPr lang="en-US" sz="4400" dirty="0">
              <a:solidFill>
                <a:schemeClr val="bg1"/>
              </a:solidFill>
              <a:effectLst>
                <a:outerShdw blurRad="50800" dist="38100" dir="2700000" algn="tl" rotWithShape="0">
                  <a:prstClr val="black">
                    <a:alpha val="40000"/>
                  </a:prstClr>
                </a:outerShdw>
              </a:effectLst>
              <a:latin typeface="Arial Rounded MT Bold"/>
              <a:cs typeface="Arial Rounded MT Bold"/>
            </a:endParaRPr>
          </a:p>
        </p:txBody>
      </p:sp>
    </p:spTree>
    <p:extLst>
      <p:ext uri="{BB962C8B-B14F-4D97-AF65-F5344CB8AC3E}">
        <p14:creationId xmlns:p14="http://schemas.microsoft.com/office/powerpoint/2010/main" val="15963205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subTitle" idx="1"/>
          </p:nvPr>
        </p:nvSpPr>
        <p:spPr>
          <a:xfrm>
            <a:off x="0" y="895350"/>
            <a:ext cx="8991600" cy="4248150"/>
          </a:xfrm>
          <a:effectLst/>
        </p:spPr>
        <p:txBody>
          <a:bodyPr/>
          <a:lstStyle/>
          <a:p>
            <a:pPr lvl="1">
              <a:lnSpc>
                <a:spcPct val="90000"/>
              </a:lnSpc>
            </a:pPr>
            <a:r>
              <a:rPr lang="en-US" sz="5400" dirty="0">
                <a:solidFill>
                  <a:srgbClr val="FFFF00"/>
                </a:solidFill>
                <a:latin typeface="Arial Rounded MT Bold"/>
                <a:cs typeface="Arial Rounded MT Bold"/>
              </a:rPr>
              <a:t>A.  Sin Defined </a:t>
            </a:r>
            <a:r>
              <a:rPr lang="en-US" sz="5400" dirty="0">
                <a:solidFill>
                  <a:srgbClr val="FFFFFF"/>
                </a:solidFill>
                <a:latin typeface="Arial Rounded MT Bold"/>
                <a:cs typeface="Arial Rounded MT Bold"/>
              </a:rPr>
              <a:t>- </a:t>
            </a:r>
            <a:r>
              <a:rPr lang="en-US" sz="5400" b="1" dirty="0">
                <a:solidFill>
                  <a:srgbClr val="FFFFFF"/>
                </a:solidFill>
                <a:latin typeface="Arial Rounded MT Bold"/>
                <a:cs typeface="Arial Rounded MT Bold"/>
              </a:rPr>
              <a:t>Any failure to conform to the </a:t>
            </a:r>
            <a:r>
              <a:rPr lang="en-US" sz="5400" dirty="0">
                <a:solidFill>
                  <a:srgbClr val="FFFFFF"/>
                </a:solidFill>
                <a:latin typeface="Arial Rounded MT Bold"/>
                <a:cs typeface="Arial Rounded MT Bold"/>
              </a:rPr>
              <a:t>moral</a:t>
            </a:r>
            <a:r>
              <a:rPr lang="en-US" sz="5400" b="1" dirty="0">
                <a:solidFill>
                  <a:srgbClr val="FFFFFF"/>
                </a:solidFill>
                <a:latin typeface="Arial Rounded MT Bold"/>
                <a:cs typeface="Arial Rounded MT Bold"/>
              </a:rPr>
              <a:t> law of God in act, </a:t>
            </a:r>
            <a:r>
              <a:rPr lang="en-US" sz="5400" b="1" dirty="0" smtClean="0">
                <a:solidFill>
                  <a:srgbClr val="FFFFFF"/>
                </a:solidFill>
                <a:latin typeface="Arial Rounded MT Bold"/>
                <a:cs typeface="Arial Rounded MT Bold"/>
              </a:rPr>
              <a:t>thought, attitude </a:t>
            </a:r>
            <a:r>
              <a:rPr lang="en-US" sz="5400" b="1" dirty="0">
                <a:solidFill>
                  <a:srgbClr val="FFFFFF"/>
                </a:solidFill>
                <a:latin typeface="Arial Rounded MT Bold"/>
                <a:cs typeface="Arial Rounded MT Bold"/>
              </a:rPr>
              <a:t>or nature.</a:t>
            </a:r>
          </a:p>
          <a:p>
            <a:pPr lvl="1">
              <a:lnSpc>
                <a:spcPct val="90000"/>
              </a:lnSpc>
            </a:pPr>
            <a:endParaRPr lang="en-US" sz="5400" dirty="0" smtClean="0">
              <a:solidFill>
                <a:srgbClr val="FFFF00"/>
              </a:solidFill>
              <a:effectLst>
                <a:outerShdw blurRad="50800" dist="38100" dir="2700000" algn="tl" rotWithShape="0">
                  <a:prstClr val="black">
                    <a:alpha val="40000"/>
                  </a:prstClr>
                </a:outerShdw>
              </a:effectLst>
              <a:latin typeface="Arial Rounded MT Bold"/>
              <a:cs typeface="Arial Rounded MT Bold"/>
            </a:endParaRPr>
          </a:p>
          <a:p>
            <a:pPr algn="l">
              <a:lnSpc>
                <a:spcPct val="90000"/>
              </a:lnSpc>
            </a:pPr>
            <a:r>
              <a:rPr lang="en-US" sz="4400" dirty="0" smtClean="0">
                <a:solidFill>
                  <a:schemeClr val="bg1"/>
                </a:solidFill>
                <a:effectLst>
                  <a:outerShdw blurRad="50800" dist="38100" dir="2700000" algn="tl" rotWithShape="0">
                    <a:prstClr val="black">
                      <a:alpha val="40000"/>
                    </a:prstClr>
                  </a:outerShdw>
                </a:effectLst>
                <a:latin typeface="Arial Rounded MT Bold"/>
                <a:cs typeface="Arial Rounded MT Bold"/>
              </a:rPr>
              <a:t>   </a:t>
            </a:r>
            <a:endParaRPr lang="en-US" sz="4400" dirty="0">
              <a:solidFill>
                <a:schemeClr val="bg1"/>
              </a:solidFill>
              <a:effectLst>
                <a:outerShdw blurRad="50800" dist="38100" dir="2700000" algn="tl" rotWithShape="0">
                  <a:prstClr val="black">
                    <a:alpha val="40000"/>
                  </a:prstClr>
                </a:outerShdw>
              </a:effectLst>
              <a:latin typeface="Arial Rounded MT Bold"/>
              <a:cs typeface="Arial Rounded MT Bold"/>
            </a:endParaRPr>
          </a:p>
        </p:txBody>
      </p:sp>
    </p:spTree>
    <p:extLst>
      <p:ext uri="{BB962C8B-B14F-4D97-AF65-F5344CB8AC3E}">
        <p14:creationId xmlns:p14="http://schemas.microsoft.com/office/powerpoint/2010/main" val="427825604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subTitle" idx="1"/>
          </p:nvPr>
        </p:nvSpPr>
        <p:spPr>
          <a:xfrm>
            <a:off x="0" y="971550"/>
            <a:ext cx="8991600" cy="4171950"/>
          </a:xfrm>
          <a:effectLst/>
        </p:spPr>
        <p:txBody>
          <a:bodyPr/>
          <a:lstStyle/>
          <a:p>
            <a:pPr lvl="1" algn="l"/>
            <a:r>
              <a:rPr lang="en-US" sz="3200" dirty="0" smtClean="0">
                <a:solidFill>
                  <a:srgbClr val="FFFF00"/>
                </a:solidFill>
                <a:latin typeface="Arial Rounded MT Bold"/>
                <a:cs typeface="Arial Rounded MT Bold"/>
              </a:rPr>
              <a:t>B.  Sin’s </a:t>
            </a:r>
            <a:r>
              <a:rPr lang="en-US" sz="3200" dirty="0">
                <a:solidFill>
                  <a:srgbClr val="FFFF00"/>
                </a:solidFill>
                <a:latin typeface="Arial Rounded MT Bold"/>
                <a:cs typeface="Arial Rounded MT Bold"/>
              </a:rPr>
              <a:t>Effect - </a:t>
            </a:r>
            <a:r>
              <a:rPr lang="en-US" sz="3200" dirty="0">
                <a:solidFill>
                  <a:srgbClr val="FFFFFF"/>
                </a:solidFill>
                <a:latin typeface="Arial Rounded MT Bold"/>
                <a:cs typeface="Arial Rounded MT Bold"/>
              </a:rPr>
              <a:t>The BAD NEWS is that because of Adam’s </a:t>
            </a:r>
            <a:r>
              <a:rPr lang="en-US" sz="3200" dirty="0" smtClean="0">
                <a:solidFill>
                  <a:srgbClr val="FFFFFF"/>
                </a:solidFill>
                <a:latin typeface="Arial Rounded MT Bold"/>
                <a:cs typeface="Arial Rounded MT Bold"/>
              </a:rPr>
              <a:t>sin </a:t>
            </a:r>
            <a:r>
              <a:rPr lang="en-US" sz="3200" dirty="0">
                <a:solidFill>
                  <a:srgbClr val="FFFFFF"/>
                </a:solidFill>
                <a:latin typeface="Arial Rounded MT Bold"/>
                <a:cs typeface="Arial Rounded MT Bold"/>
              </a:rPr>
              <a:t>and our own transgression of God’s law, sinful man is spiritually dead and lives in bondage to sin. </a:t>
            </a:r>
            <a:r>
              <a:rPr lang="en-US" sz="3200" dirty="0" smtClean="0">
                <a:solidFill>
                  <a:srgbClr val="FFFFFF"/>
                </a:solidFill>
                <a:latin typeface="Arial Rounded MT Bold"/>
                <a:cs typeface="Arial Rounded MT Bold"/>
              </a:rPr>
              <a:t>The </a:t>
            </a:r>
            <a:r>
              <a:rPr lang="en-US" sz="3200" dirty="0">
                <a:solidFill>
                  <a:srgbClr val="FFFFFF"/>
                </a:solidFill>
                <a:latin typeface="Arial Rounded MT Bold"/>
                <a:cs typeface="Arial Rounded MT Bold"/>
              </a:rPr>
              <a:t>BAD NEWS is that man is totally lacking in spiritual goodness and is unable to do good before God. </a:t>
            </a:r>
            <a:endParaRPr lang="en-US" sz="3200" dirty="0" smtClean="0">
              <a:solidFill>
                <a:schemeClr val="bg1"/>
              </a:solidFill>
              <a:effectLst>
                <a:outerShdw blurRad="50800" dist="38100" dir="2700000" algn="tl" rotWithShape="0">
                  <a:prstClr val="black">
                    <a:alpha val="40000"/>
                  </a:prstClr>
                </a:outerShdw>
              </a:effectLst>
              <a:latin typeface="Baskerville Old Face" pitchFamily="18" charset="0"/>
            </a:endParaRPr>
          </a:p>
          <a:p>
            <a:pPr algn="l">
              <a:lnSpc>
                <a:spcPct val="90000"/>
              </a:lnSpc>
            </a:pPr>
            <a:r>
              <a:rPr lang="en-US" sz="4400" dirty="0" smtClean="0">
                <a:solidFill>
                  <a:schemeClr val="bg1"/>
                </a:solidFill>
                <a:effectLst>
                  <a:outerShdw blurRad="50800" dist="38100" dir="2700000" algn="tl" rotWithShape="0">
                    <a:prstClr val="black">
                      <a:alpha val="40000"/>
                    </a:prstClr>
                  </a:outerShdw>
                </a:effectLst>
                <a:latin typeface="Baskerville Old Face" pitchFamily="18" charset="0"/>
              </a:rPr>
              <a:t>   </a:t>
            </a:r>
            <a:endParaRPr lang="en-US" sz="4400" dirty="0">
              <a:solidFill>
                <a:schemeClr val="bg1"/>
              </a:solidFill>
              <a:effectLst>
                <a:outerShdw blurRad="50800" dist="38100" dir="2700000" algn="tl" rotWithShape="0">
                  <a:prstClr val="black">
                    <a:alpha val="40000"/>
                  </a:prstClr>
                </a:outerShdw>
              </a:effectLst>
              <a:latin typeface="Baskerville Old Face" pitchFamily="18" charset="0"/>
            </a:endParaRPr>
          </a:p>
        </p:txBody>
      </p:sp>
    </p:spTree>
    <p:extLst>
      <p:ext uri="{BB962C8B-B14F-4D97-AF65-F5344CB8AC3E}">
        <p14:creationId xmlns:p14="http://schemas.microsoft.com/office/powerpoint/2010/main" val="285269579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169592</TotalTime>
  <Words>849</Words>
  <Application>Microsoft Macintosh PowerPoint</Application>
  <PresentationFormat>On-screen Show (16:9)</PresentationFormat>
  <Paragraphs>65</Paragraphs>
  <Slides>23</Slides>
  <Notes>20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 Is</dc:title>
  <dc:creator>Brandon Stanley</dc:creator>
  <cp:lastModifiedBy>Brandon  Stanley</cp:lastModifiedBy>
  <cp:revision>327</cp:revision>
  <cp:lastPrinted>2015-09-20T11:28:01Z</cp:lastPrinted>
  <dcterms:created xsi:type="dcterms:W3CDTF">2010-11-12T18:47:41Z</dcterms:created>
  <dcterms:modified xsi:type="dcterms:W3CDTF">2017-11-05T11:50:52Z</dcterms:modified>
</cp:coreProperties>
</file>