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5" r:id="rId19"/>
    <p:sldId id="273" r:id="rId20"/>
    <p:sldId id="274"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96" d="100"/>
          <a:sy n="96" d="100"/>
        </p:scale>
        <p:origin x="6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6E640-59D1-4A59-8D51-74F1F3B788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C12A29-71C7-46F0-B5F2-A29F25AA75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8E64A5-F181-4953-A2B8-78F5E2F6B51C}"/>
              </a:ext>
            </a:extLst>
          </p:cNvPr>
          <p:cNvSpPr>
            <a:spLocks noGrp="1"/>
          </p:cNvSpPr>
          <p:nvPr>
            <p:ph type="dt" sz="half" idx="10"/>
          </p:nvPr>
        </p:nvSpPr>
        <p:spPr/>
        <p:txBody>
          <a:bodyPr/>
          <a:lstStyle/>
          <a:p>
            <a:fld id="{843DC2B7-24F9-4094-9F94-28E8C53BBCA9}" type="datetimeFigureOut">
              <a:rPr lang="en-US" smtClean="0"/>
              <a:t>3/16/19</a:t>
            </a:fld>
            <a:endParaRPr lang="en-US"/>
          </a:p>
        </p:txBody>
      </p:sp>
      <p:sp>
        <p:nvSpPr>
          <p:cNvPr id="5" name="Footer Placeholder 4">
            <a:extLst>
              <a:ext uri="{FF2B5EF4-FFF2-40B4-BE49-F238E27FC236}">
                <a16:creationId xmlns:a16="http://schemas.microsoft.com/office/drawing/2014/main" id="{88D376ED-142A-4C2F-8DC0-ED01EA62CE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DCA5BE-DD37-4B0A-A01E-E6BA542EAD00}"/>
              </a:ext>
            </a:extLst>
          </p:cNvPr>
          <p:cNvSpPr>
            <a:spLocks noGrp="1"/>
          </p:cNvSpPr>
          <p:nvPr>
            <p:ph type="sldNum" sz="quarter" idx="12"/>
          </p:nvPr>
        </p:nvSpPr>
        <p:spPr/>
        <p:txBody>
          <a:bodyPr/>
          <a:lstStyle/>
          <a:p>
            <a:fld id="{A1D0871E-098B-41FE-AD45-6EECADFB6121}" type="slidenum">
              <a:rPr lang="en-US" smtClean="0"/>
              <a:t>‹#›</a:t>
            </a:fld>
            <a:endParaRPr lang="en-US"/>
          </a:p>
        </p:txBody>
      </p:sp>
    </p:spTree>
    <p:extLst>
      <p:ext uri="{BB962C8B-B14F-4D97-AF65-F5344CB8AC3E}">
        <p14:creationId xmlns:p14="http://schemas.microsoft.com/office/powerpoint/2010/main" val="1829360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86D3C-9F87-4514-8092-7CAE5D486C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F00EDC-28B3-4414-B87A-EEA45BCCC1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6D8F9F-231C-40D4-823B-B4E8A436EE15}"/>
              </a:ext>
            </a:extLst>
          </p:cNvPr>
          <p:cNvSpPr>
            <a:spLocks noGrp="1"/>
          </p:cNvSpPr>
          <p:nvPr>
            <p:ph type="dt" sz="half" idx="10"/>
          </p:nvPr>
        </p:nvSpPr>
        <p:spPr/>
        <p:txBody>
          <a:bodyPr/>
          <a:lstStyle/>
          <a:p>
            <a:fld id="{843DC2B7-24F9-4094-9F94-28E8C53BBCA9}" type="datetimeFigureOut">
              <a:rPr lang="en-US" smtClean="0"/>
              <a:t>3/16/19</a:t>
            </a:fld>
            <a:endParaRPr lang="en-US"/>
          </a:p>
        </p:txBody>
      </p:sp>
      <p:sp>
        <p:nvSpPr>
          <p:cNvPr id="5" name="Footer Placeholder 4">
            <a:extLst>
              <a:ext uri="{FF2B5EF4-FFF2-40B4-BE49-F238E27FC236}">
                <a16:creationId xmlns:a16="http://schemas.microsoft.com/office/drawing/2014/main" id="{21346CFA-482A-43AE-8EDA-06266CA265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1F9015-5802-4703-B9E5-E3AD64427088}"/>
              </a:ext>
            </a:extLst>
          </p:cNvPr>
          <p:cNvSpPr>
            <a:spLocks noGrp="1"/>
          </p:cNvSpPr>
          <p:nvPr>
            <p:ph type="sldNum" sz="quarter" idx="12"/>
          </p:nvPr>
        </p:nvSpPr>
        <p:spPr/>
        <p:txBody>
          <a:bodyPr/>
          <a:lstStyle/>
          <a:p>
            <a:fld id="{A1D0871E-098B-41FE-AD45-6EECADFB6121}" type="slidenum">
              <a:rPr lang="en-US" smtClean="0"/>
              <a:t>‹#›</a:t>
            </a:fld>
            <a:endParaRPr lang="en-US"/>
          </a:p>
        </p:txBody>
      </p:sp>
    </p:spTree>
    <p:extLst>
      <p:ext uri="{BB962C8B-B14F-4D97-AF65-F5344CB8AC3E}">
        <p14:creationId xmlns:p14="http://schemas.microsoft.com/office/powerpoint/2010/main" val="160377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7B730C-CB8E-4B1A-B1B5-DAF1FBC5F3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702E9C-89F7-4588-B2FD-3888C0E32E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D61568-D0B0-42CA-9AD9-94734FF184CF}"/>
              </a:ext>
            </a:extLst>
          </p:cNvPr>
          <p:cNvSpPr>
            <a:spLocks noGrp="1"/>
          </p:cNvSpPr>
          <p:nvPr>
            <p:ph type="dt" sz="half" idx="10"/>
          </p:nvPr>
        </p:nvSpPr>
        <p:spPr/>
        <p:txBody>
          <a:bodyPr/>
          <a:lstStyle/>
          <a:p>
            <a:fld id="{843DC2B7-24F9-4094-9F94-28E8C53BBCA9}" type="datetimeFigureOut">
              <a:rPr lang="en-US" smtClean="0"/>
              <a:t>3/16/19</a:t>
            </a:fld>
            <a:endParaRPr lang="en-US"/>
          </a:p>
        </p:txBody>
      </p:sp>
      <p:sp>
        <p:nvSpPr>
          <p:cNvPr id="5" name="Footer Placeholder 4">
            <a:extLst>
              <a:ext uri="{FF2B5EF4-FFF2-40B4-BE49-F238E27FC236}">
                <a16:creationId xmlns:a16="http://schemas.microsoft.com/office/drawing/2014/main" id="{DB818270-6F2C-4016-918F-EC5D2D09CB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C32AA7-449E-4C75-8763-0C2563D36A8A}"/>
              </a:ext>
            </a:extLst>
          </p:cNvPr>
          <p:cNvSpPr>
            <a:spLocks noGrp="1"/>
          </p:cNvSpPr>
          <p:nvPr>
            <p:ph type="sldNum" sz="quarter" idx="12"/>
          </p:nvPr>
        </p:nvSpPr>
        <p:spPr/>
        <p:txBody>
          <a:bodyPr/>
          <a:lstStyle/>
          <a:p>
            <a:fld id="{A1D0871E-098B-41FE-AD45-6EECADFB6121}" type="slidenum">
              <a:rPr lang="en-US" smtClean="0"/>
              <a:t>‹#›</a:t>
            </a:fld>
            <a:endParaRPr lang="en-US"/>
          </a:p>
        </p:txBody>
      </p:sp>
    </p:spTree>
    <p:extLst>
      <p:ext uri="{BB962C8B-B14F-4D97-AF65-F5344CB8AC3E}">
        <p14:creationId xmlns:p14="http://schemas.microsoft.com/office/powerpoint/2010/main" val="2124810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770AD-CE44-4EFA-A350-8D0C365479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6B1C6C-46ED-4E1A-8C7D-4F68FBC943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E05AF-31F6-40A9-AD2F-D7D755B041BD}"/>
              </a:ext>
            </a:extLst>
          </p:cNvPr>
          <p:cNvSpPr>
            <a:spLocks noGrp="1"/>
          </p:cNvSpPr>
          <p:nvPr>
            <p:ph type="dt" sz="half" idx="10"/>
          </p:nvPr>
        </p:nvSpPr>
        <p:spPr/>
        <p:txBody>
          <a:bodyPr/>
          <a:lstStyle/>
          <a:p>
            <a:fld id="{843DC2B7-24F9-4094-9F94-28E8C53BBCA9}" type="datetimeFigureOut">
              <a:rPr lang="en-US" smtClean="0"/>
              <a:t>3/16/19</a:t>
            </a:fld>
            <a:endParaRPr lang="en-US"/>
          </a:p>
        </p:txBody>
      </p:sp>
      <p:sp>
        <p:nvSpPr>
          <p:cNvPr id="5" name="Footer Placeholder 4">
            <a:extLst>
              <a:ext uri="{FF2B5EF4-FFF2-40B4-BE49-F238E27FC236}">
                <a16:creationId xmlns:a16="http://schemas.microsoft.com/office/drawing/2014/main" id="{2BE3C8F4-C669-4268-8C30-9A609A2AC4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E22238-EA74-40BF-90C9-9B8938422085}"/>
              </a:ext>
            </a:extLst>
          </p:cNvPr>
          <p:cNvSpPr>
            <a:spLocks noGrp="1"/>
          </p:cNvSpPr>
          <p:nvPr>
            <p:ph type="sldNum" sz="quarter" idx="12"/>
          </p:nvPr>
        </p:nvSpPr>
        <p:spPr/>
        <p:txBody>
          <a:bodyPr/>
          <a:lstStyle/>
          <a:p>
            <a:fld id="{A1D0871E-098B-41FE-AD45-6EECADFB6121}" type="slidenum">
              <a:rPr lang="en-US" smtClean="0"/>
              <a:t>‹#›</a:t>
            </a:fld>
            <a:endParaRPr lang="en-US"/>
          </a:p>
        </p:txBody>
      </p:sp>
    </p:spTree>
    <p:extLst>
      <p:ext uri="{BB962C8B-B14F-4D97-AF65-F5344CB8AC3E}">
        <p14:creationId xmlns:p14="http://schemas.microsoft.com/office/powerpoint/2010/main" val="3595095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3A655-6CE3-47CA-8B95-7E81EFC06F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BDC6A6-E68D-485D-8F53-9440076340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57A4ED-36ED-43AE-8AB2-0865B3073C97}"/>
              </a:ext>
            </a:extLst>
          </p:cNvPr>
          <p:cNvSpPr>
            <a:spLocks noGrp="1"/>
          </p:cNvSpPr>
          <p:nvPr>
            <p:ph type="dt" sz="half" idx="10"/>
          </p:nvPr>
        </p:nvSpPr>
        <p:spPr/>
        <p:txBody>
          <a:bodyPr/>
          <a:lstStyle/>
          <a:p>
            <a:fld id="{843DC2B7-24F9-4094-9F94-28E8C53BBCA9}" type="datetimeFigureOut">
              <a:rPr lang="en-US" smtClean="0"/>
              <a:t>3/16/19</a:t>
            </a:fld>
            <a:endParaRPr lang="en-US"/>
          </a:p>
        </p:txBody>
      </p:sp>
      <p:sp>
        <p:nvSpPr>
          <p:cNvPr id="5" name="Footer Placeholder 4">
            <a:extLst>
              <a:ext uri="{FF2B5EF4-FFF2-40B4-BE49-F238E27FC236}">
                <a16:creationId xmlns:a16="http://schemas.microsoft.com/office/drawing/2014/main" id="{761795AE-155C-440E-8DD3-946066575C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55384A-62FE-42EC-9E26-818198DC48F0}"/>
              </a:ext>
            </a:extLst>
          </p:cNvPr>
          <p:cNvSpPr>
            <a:spLocks noGrp="1"/>
          </p:cNvSpPr>
          <p:nvPr>
            <p:ph type="sldNum" sz="quarter" idx="12"/>
          </p:nvPr>
        </p:nvSpPr>
        <p:spPr/>
        <p:txBody>
          <a:bodyPr/>
          <a:lstStyle/>
          <a:p>
            <a:fld id="{A1D0871E-098B-41FE-AD45-6EECADFB6121}" type="slidenum">
              <a:rPr lang="en-US" smtClean="0"/>
              <a:t>‹#›</a:t>
            </a:fld>
            <a:endParaRPr lang="en-US"/>
          </a:p>
        </p:txBody>
      </p:sp>
    </p:spTree>
    <p:extLst>
      <p:ext uri="{BB962C8B-B14F-4D97-AF65-F5344CB8AC3E}">
        <p14:creationId xmlns:p14="http://schemas.microsoft.com/office/powerpoint/2010/main" val="365838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8DC5-D123-4BD2-9D49-837884B1BA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B361D8-C6FA-4DF5-A16E-8BB3E8A817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2D001B-3D4D-4AB5-B66E-39C62D6180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3458EF-3E3E-49A3-89EE-E40D75A6C5B0}"/>
              </a:ext>
            </a:extLst>
          </p:cNvPr>
          <p:cNvSpPr>
            <a:spLocks noGrp="1"/>
          </p:cNvSpPr>
          <p:nvPr>
            <p:ph type="dt" sz="half" idx="10"/>
          </p:nvPr>
        </p:nvSpPr>
        <p:spPr/>
        <p:txBody>
          <a:bodyPr/>
          <a:lstStyle/>
          <a:p>
            <a:fld id="{843DC2B7-24F9-4094-9F94-28E8C53BBCA9}" type="datetimeFigureOut">
              <a:rPr lang="en-US" smtClean="0"/>
              <a:t>3/16/19</a:t>
            </a:fld>
            <a:endParaRPr lang="en-US"/>
          </a:p>
        </p:txBody>
      </p:sp>
      <p:sp>
        <p:nvSpPr>
          <p:cNvPr id="6" name="Footer Placeholder 5">
            <a:extLst>
              <a:ext uri="{FF2B5EF4-FFF2-40B4-BE49-F238E27FC236}">
                <a16:creationId xmlns:a16="http://schemas.microsoft.com/office/drawing/2014/main" id="{2919851E-ABE5-4CC6-B0A1-5AD62DB3CC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39C2C5-1AC9-452B-A4C1-BE1D71349D93}"/>
              </a:ext>
            </a:extLst>
          </p:cNvPr>
          <p:cNvSpPr>
            <a:spLocks noGrp="1"/>
          </p:cNvSpPr>
          <p:nvPr>
            <p:ph type="sldNum" sz="quarter" idx="12"/>
          </p:nvPr>
        </p:nvSpPr>
        <p:spPr/>
        <p:txBody>
          <a:bodyPr/>
          <a:lstStyle/>
          <a:p>
            <a:fld id="{A1D0871E-098B-41FE-AD45-6EECADFB6121}" type="slidenum">
              <a:rPr lang="en-US" smtClean="0"/>
              <a:t>‹#›</a:t>
            </a:fld>
            <a:endParaRPr lang="en-US"/>
          </a:p>
        </p:txBody>
      </p:sp>
    </p:spTree>
    <p:extLst>
      <p:ext uri="{BB962C8B-B14F-4D97-AF65-F5344CB8AC3E}">
        <p14:creationId xmlns:p14="http://schemas.microsoft.com/office/powerpoint/2010/main" val="182857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1819-E6ED-438F-9D71-2AA3239732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BB0886-9927-4B08-9EAA-1752238E1D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0266C6-7A15-4EEC-A4F2-CE1BD34345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FB2292-0968-4DD5-A024-82252DFBA1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3507B9-C5E4-4BC3-BAFE-B944D9909A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62E3B2-36FC-4413-B047-1815EC5D0B63}"/>
              </a:ext>
            </a:extLst>
          </p:cNvPr>
          <p:cNvSpPr>
            <a:spLocks noGrp="1"/>
          </p:cNvSpPr>
          <p:nvPr>
            <p:ph type="dt" sz="half" idx="10"/>
          </p:nvPr>
        </p:nvSpPr>
        <p:spPr/>
        <p:txBody>
          <a:bodyPr/>
          <a:lstStyle/>
          <a:p>
            <a:fld id="{843DC2B7-24F9-4094-9F94-28E8C53BBCA9}" type="datetimeFigureOut">
              <a:rPr lang="en-US" smtClean="0"/>
              <a:t>3/16/19</a:t>
            </a:fld>
            <a:endParaRPr lang="en-US"/>
          </a:p>
        </p:txBody>
      </p:sp>
      <p:sp>
        <p:nvSpPr>
          <p:cNvPr id="8" name="Footer Placeholder 7">
            <a:extLst>
              <a:ext uri="{FF2B5EF4-FFF2-40B4-BE49-F238E27FC236}">
                <a16:creationId xmlns:a16="http://schemas.microsoft.com/office/drawing/2014/main" id="{188ABD76-5D14-4A40-BF44-9B249885FA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F23B16-0394-4CC9-942E-19B12A3234BA}"/>
              </a:ext>
            </a:extLst>
          </p:cNvPr>
          <p:cNvSpPr>
            <a:spLocks noGrp="1"/>
          </p:cNvSpPr>
          <p:nvPr>
            <p:ph type="sldNum" sz="quarter" idx="12"/>
          </p:nvPr>
        </p:nvSpPr>
        <p:spPr/>
        <p:txBody>
          <a:bodyPr/>
          <a:lstStyle/>
          <a:p>
            <a:fld id="{A1D0871E-098B-41FE-AD45-6EECADFB6121}" type="slidenum">
              <a:rPr lang="en-US" smtClean="0"/>
              <a:t>‹#›</a:t>
            </a:fld>
            <a:endParaRPr lang="en-US"/>
          </a:p>
        </p:txBody>
      </p:sp>
    </p:spTree>
    <p:extLst>
      <p:ext uri="{BB962C8B-B14F-4D97-AF65-F5344CB8AC3E}">
        <p14:creationId xmlns:p14="http://schemas.microsoft.com/office/powerpoint/2010/main" val="290541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E5F77-5FFD-465E-B93B-0621E46704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3AFC7C-0DA9-4EB5-80BA-E72EF7B176F8}"/>
              </a:ext>
            </a:extLst>
          </p:cNvPr>
          <p:cNvSpPr>
            <a:spLocks noGrp="1"/>
          </p:cNvSpPr>
          <p:nvPr>
            <p:ph type="dt" sz="half" idx="10"/>
          </p:nvPr>
        </p:nvSpPr>
        <p:spPr/>
        <p:txBody>
          <a:bodyPr/>
          <a:lstStyle/>
          <a:p>
            <a:fld id="{843DC2B7-24F9-4094-9F94-28E8C53BBCA9}" type="datetimeFigureOut">
              <a:rPr lang="en-US" smtClean="0"/>
              <a:t>3/16/19</a:t>
            </a:fld>
            <a:endParaRPr lang="en-US"/>
          </a:p>
        </p:txBody>
      </p:sp>
      <p:sp>
        <p:nvSpPr>
          <p:cNvPr id="4" name="Footer Placeholder 3">
            <a:extLst>
              <a:ext uri="{FF2B5EF4-FFF2-40B4-BE49-F238E27FC236}">
                <a16:creationId xmlns:a16="http://schemas.microsoft.com/office/drawing/2014/main" id="{424F1B8A-AE68-4B73-8DE1-11E151A952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2E7AA6-68B8-4851-823A-333698539E98}"/>
              </a:ext>
            </a:extLst>
          </p:cNvPr>
          <p:cNvSpPr>
            <a:spLocks noGrp="1"/>
          </p:cNvSpPr>
          <p:nvPr>
            <p:ph type="sldNum" sz="quarter" idx="12"/>
          </p:nvPr>
        </p:nvSpPr>
        <p:spPr/>
        <p:txBody>
          <a:bodyPr/>
          <a:lstStyle/>
          <a:p>
            <a:fld id="{A1D0871E-098B-41FE-AD45-6EECADFB6121}" type="slidenum">
              <a:rPr lang="en-US" smtClean="0"/>
              <a:t>‹#›</a:t>
            </a:fld>
            <a:endParaRPr lang="en-US"/>
          </a:p>
        </p:txBody>
      </p:sp>
    </p:spTree>
    <p:extLst>
      <p:ext uri="{BB962C8B-B14F-4D97-AF65-F5344CB8AC3E}">
        <p14:creationId xmlns:p14="http://schemas.microsoft.com/office/powerpoint/2010/main" val="174410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6770C2-FA60-4E7B-B3B7-07233A6C4D9E}"/>
              </a:ext>
            </a:extLst>
          </p:cNvPr>
          <p:cNvSpPr>
            <a:spLocks noGrp="1"/>
          </p:cNvSpPr>
          <p:nvPr>
            <p:ph type="dt" sz="half" idx="10"/>
          </p:nvPr>
        </p:nvSpPr>
        <p:spPr/>
        <p:txBody>
          <a:bodyPr/>
          <a:lstStyle/>
          <a:p>
            <a:fld id="{843DC2B7-24F9-4094-9F94-28E8C53BBCA9}" type="datetimeFigureOut">
              <a:rPr lang="en-US" smtClean="0"/>
              <a:t>3/16/19</a:t>
            </a:fld>
            <a:endParaRPr lang="en-US"/>
          </a:p>
        </p:txBody>
      </p:sp>
      <p:sp>
        <p:nvSpPr>
          <p:cNvPr id="3" name="Footer Placeholder 2">
            <a:extLst>
              <a:ext uri="{FF2B5EF4-FFF2-40B4-BE49-F238E27FC236}">
                <a16:creationId xmlns:a16="http://schemas.microsoft.com/office/drawing/2014/main" id="{1FE2B4BE-2461-4416-8245-6A48F1E338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B6B278-1337-4EB2-A0C4-F366D7AF3EB4}"/>
              </a:ext>
            </a:extLst>
          </p:cNvPr>
          <p:cNvSpPr>
            <a:spLocks noGrp="1"/>
          </p:cNvSpPr>
          <p:nvPr>
            <p:ph type="sldNum" sz="quarter" idx="12"/>
          </p:nvPr>
        </p:nvSpPr>
        <p:spPr/>
        <p:txBody>
          <a:bodyPr/>
          <a:lstStyle/>
          <a:p>
            <a:fld id="{A1D0871E-098B-41FE-AD45-6EECADFB6121}" type="slidenum">
              <a:rPr lang="en-US" smtClean="0"/>
              <a:t>‹#›</a:t>
            </a:fld>
            <a:endParaRPr lang="en-US"/>
          </a:p>
        </p:txBody>
      </p:sp>
    </p:spTree>
    <p:extLst>
      <p:ext uri="{BB962C8B-B14F-4D97-AF65-F5344CB8AC3E}">
        <p14:creationId xmlns:p14="http://schemas.microsoft.com/office/powerpoint/2010/main" val="389649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195C4-836A-485F-B4AC-8E83E9DB31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7A1CC5-B83D-4403-8C09-1D3BF7D343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54DCA9-71CD-41D4-AEF6-CCE33B973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FB54A7-7692-4172-B9C6-7E7B8CEE4DD0}"/>
              </a:ext>
            </a:extLst>
          </p:cNvPr>
          <p:cNvSpPr>
            <a:spLocks noGrp="1"/>
          </p:cNvSpPr>
          <p:nvPr>
            <p:ph type="dt" sz="half" idx="10"/>
          </p:nvPr>
        </p:nvSpPr>
        <p:spPr/>
        <p:txBody>
          <a:bodyPr/>
          <a:lstStyle/>
          <a:p>
            <a:fld id="{843DC2B7-24F9-4094-9F94-28E8C53BBCA9}" type="datetimeFigureOut">
              <a:rPr lang="en-US" smtClean="0"/>
              <a:t>3/16/19</a:t>
            </a:fld>
            <a:endParaRPr lang="en-US"/>
          </a:p>
        </p:txBody>
      </p:sp>
      <p:sp>
        <p:nvSpPr>
          <p:cNvPr id="6" name="Footer Placeholder 5">
            <a:extLst>
              <a:ext uri="{FF2B5EF4-FFF2-40B4-BE49-F238E27FC236}">
                <a16:creationId xmlns:a16="http://schemas.microsoft.com/office/drawing/2014/main" id="{45752DE2-0B90-454F-92AA-B0D405A8E0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F2CC8A-8E3D-42DC-ABBD-4B14E51ED14A}"/>
              </a:ext>
            </a:extLst>
          </p:cNvPr>
          <p:cNvSpPr>
            <a:spLocks noGrp="1"/>
          </p:cNvSpPr>
          <p:nvPr>
            <p:ph type="sldNum" sz="quarter" idx="12"/>
          </p:nvPr>
        </p:nvSpPr>
        <p:spPr/>
        <p:txBody>
          <a:bodyPr/>
          <a:lstStyle/>
          <a:p>
            <a:fld id="{A1D0871E-098B-41FE-AD45-6EECADFB6121}" type="slidenum">
              <a:rPr lang="en-US" smtClean="0"/>
              <a:t>‹#›</a:t>
            </a:fld>
            <a:endParaRPr lang="en-US"/>
          </a:p>
        </p:txBody>
      </p:sp>
    </p:spTree>
    <p:extLst>
      <p:ext uri="{BB962C8B-B14F-4D97-AF65-F5344CB8AC3E}">
        <p14:creationId xmlns:p14="http://schemas.microsoft.com/office/powerpoint/2010/main" val="3838156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49C4E-D463-4280-B2F4-CB9622971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1695D7-DD81-4142-9E40-313C12AA66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1B138C-1284-4B32-8230-DB7254103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6620E3-863B-41EA-94A4-B2481EE2C0F2}"/>
              </a:ext>
            </a:extLst>
          </p:cNvPr>
          <p:cNvSpPr>
            <a:spLocks noGrp="1"/>
          </p:cNvSpPr>
          <p:nvPr>
            <p:ph type="dt" sz="half" idx="10"/>
          </p:nvPr>
        </p:nvSpPr>
        <p:spPr/>
        <p:txBody>
          <a:bodyPr/>
          <a:lstStyle/>
          <a:p>
            <a:fld id="{843DC2B7-24F9-4094-9F94-28E8C53BBCA9}" type="datetimeFigureOut">
              <a:rPr lang="en-US" smtClean="0"/>
              <a:t>3/16/19</a:t>
            </a:fld>
            <a:endParaRPr lang="en-US"/>
          </a:p>
        </p:txBody>
      </p:sp>
      <p:sp>
        <p:nvSpPr>
          <p:cNvPr id="6" name="Footer Placeholder 5">
            <a:extLst>
              <a:ext uri="{FF2B5EF4-FFF2-40B4-BE49-F238E27FC236}">
                <a16:creationId xmlns:a16="http://schemas.microsoft.com/office/drawing/2014/main" id="{C0586247-040B-41F0-BA73-13DA9B231E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71237A-BA78-46F1-8BF5-4723D97AEDD2}"/>
              </a:ext>
            </a:extLst>
          </p:cNvPr>
          <p:cNvSpPr>
            <a:spLocks noGrp="1"/>
          </p:cNvSpPr>
          <p:nvPr>
            <p:ph type="sldNum" sz="quarter" idx="12"/>
          </p:nvPr>
        </p:nvSpPr>
        <p:spPr/>
        <p:txBody>
          <a:bodyPr/>
          <a:lstStyle/>
          <a:p>
            <a:fld id="{A1D0871E-098B-41FE-AD45-6EECADFB6121}" type="slidenum">
              <a:rPr lang="en-US" smtClean="0"/>
              <a:t>‹#›</a:t>
            </a:fld>
            <a:endParaRPr lang="en-US"/>
          </a:p>
        </p:txBody>
      </p:sp>
    </p:spTree>
    <p:extLst>
      <p:ext uri="{BB962C8B-B14F-4D97-AF65-F5344CB8AC3E}">
        <p14:creationId xmlns:p14="http://schemas.microsoft.com/office/powerpoint/2010/main" val="3525831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DBA24A-B229-4D0B-8530-5FD9BEC50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3CA14A-D626-4D1E-8638-81F0B8A102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B80799-B365-4B97-8BDC-C125F2BC0E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DC2B7-24F9-4094-9F94-28E8C53BBCA9}" type="datetimeFigureOut">
              <a:rPr lang="en-US" smtClean="0"/>
              <a:t>3/16/19</a:t>
            </a:fld>
            <a:endParaRPr lang="en-US"/>
          </a:p>
        </p:txBody>
      </p:sp>
      <p:sp>
        <p:nvSpPr>
          <p:cNvPr id="5" name="Footer Placeholder 4">
            <a:extLst>
              <a:ext uri="{FF2B5EF4-FFF2-40B4-BE49-F238E27FC236}">
                <a16:creationId xmlns:a16="http://schemas.microsoft.com/office/drawing/2014/main" id="{3F7FF605-8DD9-4D0F-BE0E-849C2B845E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B6D2A1-8402-44C5-A0BC-C9182C610D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0871E-098B-41FE-AD45-6EECADFB6121}" type="slidenum">
              <a:rPr lang="en-US" smtClean="0"/>
              <a:t>‹#›</a:t>
            </a:fld>
            <a:endParaRPr lang="en-US"/>
          </a:p>
        </p:txBody>
      </p:sp>
    </p:spTree>
    <p:extLst>
      <p:ext uri="{BB962C8B-B14F-4D97-AF65-F5344CB8AC3E}">
        <p14:creationId xmlns:p14="http://schemas.microsoft.com/office/powerpoint/2010/main" val="3265268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651C863-5290-4B39-BBD0-3581BA77B9D0}"/>
              </a:ext>
            </a:extLst>
          </p:cNvPr>
          <p:cNvPicPr>
            <a:picLocks noChangeAspect="1"/>
          </p:cNvPicPr>
          <p:nvPr/>
        </p:nvPicPr>
        <p:blipFill rotWithShape="1">
          <a:blip r:embed="rId2">
            <a:extLst>
              <a:ext uri="{28A0092B-C50C-407E-A947-70E740481C1C}">
                <a14:useLocalDpi xmlns:a14="http://schemas.microsoft.com/office/drawing/2010/main" val="0"/>
              </a:ext>
            </a:extLst>
          </a:blip>
          <a:srcRect l="5740" r="5102"/>
          <a:stretch/>
        </p:blipFill>
        <p:spPr>
          <a:xfrm>
            <a:off x="0" y="0"/>
            <a:ext cx="12192000" cy="6858000"/>
          </a:xfrm>
          <a:prstGeom prst="rect">
            <a:avLst/>
          </a:prstGeom>
        </p:spPr>
      </p:pic>
      <p:sp>
        <p:nvSpPr>
          <p:cNvPr id="6" name="Rectangle 5">
            <a:extLst>
              <a:ext uri="{FF2B5EF4-FFF2-40B4-BE49-F238E27FC236}">
                <a16:creationId xmlns:a16="http://schemas.microsoft.com/office/drawing/2014/main" id="{811E3B16-1E19-40F0-8D8F-A0F63AE29930}"/>
              </a:ext>
            </a:extLst>
          </p:cNvPr>
          <p:cNvSpPr/>
          <p:nvPr/>
        </p:nvSpPr>
        <p:spPr>
          <a:xfrm>
            <a:off x="312429" y="5551144"/>
            <a:ext cx="11567141" cy="923330"/>
          </a:xfrm>
          <a:prstGeom prst="rect">
            <a:avLst/>
          </a:prstGeom>
          <a:noFill/>
        </p:spPr>
        <p:txBody>
          <a:bodyPr wrap="none" lIns="91440" tIns="45720" rIns="91440" bIns="45720">
            <a:spAutoFit/>
          </a:bodyPr>
          <a:lstStyle/>
          <a:p>
            <a:pPr algn="ctr"/>
            <a:r>
              <a:rPr lang="en-US" sz="5400" b="1" cap="none" spc="0" dirty="0">
                <a:ln w="10160">
                  <a:solidFill>
                    <a:schemeClr val="tx1"/>
                  </a:solidFill>
                  <a:prstDash val="solid"/>
                </a:ln>
                <a:solidFill>
                  <a:srgbClr val="FFFFFF"/>
                </a:solidFill>
                <a:effectLst>
                  <a:glow rad="101600">
                    <a:schemeClr val="tx1">
                      <a:alpha val="40000"/>
                    </a:schemeClr>
                  </a:glow>
                  <a:outerShdw blurRad="38100" dist="22860" dir="5400000" algn="tl" rotWithShape="0">
                    <a:srgbClr val="000000">
                      <a:alpha val="30000"/>
                    </a:srgbClr>
                  </a:outerShdw>
                </a:effectLst>
              </a:rPr>
              <a:t>“If God is for us, who can be against us”</a:t>
            </a:r>
          </a:p>
        </p:txBody>
      </p:sp>
    </p:spTree>
    <p:extLst>
      <p:ext uri="{BB962C8B-B14F-4D97-AF65-F5344CB8AC3E}">
        <p14:creationId xmlns:p14="http://schemas.microsoft.com/office/powerpoint/2010/main" val="3163201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1211189"/>
            <a:ext cx="10482469" cy="1138773"/>
          </a:xfrm>
          <a:prstGeom prst="rect">
            <a:avLst/>
          </a:prstGeom>
        </p:spPr>
        <p:txBody>
          <a:bodyPr wrap="square">
            <a:spAutoFit/>
          </a:bodyPr>
          <a:lstStyle/>
          <a:p>
            <a:pPr lvl="0" algn="ctr"/>
            <a:r>
              <a:rPr lang="en-US" sz="4000" b="1" dirty="0">
                <a:solidFill>
                  <a:prstClr val="white"/>
                </a:solidFill>
              </a:rPr>
              <a:t>2.  What have we been called into?</a:t>
            </a:r>
          </a:p>
          <a:p>
            <a:pPr lvl="0" algn="ctr"/>
            <a:endParaRPr lang="en-US" sz="2800" b="1" u="sng" dirty="0">
              <a:solidFill>
                <a:prstClr val="white"/>
              </a:solidFill>
            </a:endParaRPr>
          </a:p>
        </p:txBody>
      </p:sp>
    </p:spTree>
    <p:extLst>
      <p:ext uri="{BB962C8B-B14F-4D97-AF65-F5344CB8AC3E}">
        <p14:creationId xmlns:p14="http://schemas.microsoft.com/office/powerpoint/2010/main" val="3763434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1211189"/>
            <a:ext cx="10482469" cy="3724096"/>
          </a:xfrm>
          <a:prstGeom prst="rect">
            <a:avLst/>
          </a:prstGeom>
        </p:spPr>
        <p:txBody>
          <a:bodyPr wrap="square">
            <a:spAutoFit/>
          </a:bodyPr>
          <a:lstStyle/>
          <a:p>
            <a:pPr lvl="0" algn="ctr"/>
            <a:r>
              <a:rPr lang="en-US" sz="4000" b="1" dirty="0">
                <a:solidFill>
                  <a:prstClr val="white"/>
                </a:solidFill>
              </a:rPr>
              <a:t>2.  What have we been called into?</a:t>
            </a:r>
          </a:p>
          <a:p>
            <a:pPr lvl="0" algn="ctr"/>
            <a:endParaRPr lang="en-US" sz="2800" b="1" u="sng" dirty="0">
              <a:solidFill>
                <a:prstClr val="white"/>
              </a:solidFill>
            </a:endParaRPr>
          </a:p>
          <a:p>
            <a:pPr marL="514350" lvl="0" indent="-514350" algn="ctr">
              <a:buAutoNum type="alphaUcPeriod"/>
            </a:pPr>
            <a:r>
              <a:rPr lang="en-US" sz="2800" b="1" dirty="0">
                <a:solidFill>
                  <a:prstClr val="white"/>
                </a:solidFill>
              </a:rPr>
              <a:t>We have been called to His eternal glory in Christ – </a:t>
            </a:r>
          </a:p>
          <a:p>
            <a:pPr lvl="0" algn="ctr"/>
            <a:endParaRPr lang="en-US" sz="2800" b="1" dirty="0">
              <a:solidFill>
                <a:prstClr val="white"/>
              </a:solidFill>
            </a:endParaRPr>
          </a:p>
          <a:p>
            <a:pPr lvl="0" algn="ctr"/>
            <a:r>
              <a:rPr lang="en-US" sz="2800" b="1" dirty="0">
                <a:solidFill>
                  <a:prstClr val="white"/>
                </a:solidFill>
              </a:rPr>
              <a:t>1 Peter 5:10–11 After you have suffered for a little while, the God of all grace, who called you to His eternal glory in Christ, will Himself perfect, confirm, strengthen and establish you. 11 To Him be dominion forever and ever. Amen.</a:t>
            </a:r>
          </a:p>
        </p:txBody>
      </p:sp>
    </p:spTree>
    <p:extLst>
      <p:ext uri="{BB962C8B-B14F-4D97-AF65-F5344CB8AC3E}">
        <p14:creationId xmlns:p14="http://schemas.microsoft.com/office/powerpoint/2010/main" val="2293260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1211189"/>
            <a:ext cx="10482469" cy="3724096"/>
          </a:xfrm>
          <a:prstGeom prst="rect">
            <a:avLst/>
          </a:prstGeom>
        </p:spPr>
        <p:txBody>
          <a:bodyPr wrap="square">
            <a:spAutoFit/>
          </a:bodyPr>
          <a:lstStyle/>
          <a:p>
            <a:pPr lvl="0" algn="ctr"/>
            <a:r>
              <a:rPr lang="en-US" sz="4000" b="1" dirty="0">
                <a:solidFill>
                  <a:prstClr val="white"/>
                </a:solidFill>
              </a:rPr>
              <a:t>2.  What have we been called into?</a:t>
            </a:r>
          </a:p>
          <a:p>
            <a:pPr lvl="0" algn="ctr"/>
            <a:endParaRPr lang="en-US" sz="2800" b="1" u="sng" dirty="0">
              <a:solidFill>
                <a:prstClr val="white"/>
              </a:solidFill>
            </a:endParaRPr>
          </a:p>
          <a:p>
            <a:pPr lvl="0" algn="ctr"/>
            <a:r>
              <a:rPr lang="en-US" sz="2800" b="1" dirty="0">
                <a:solidFill>
                  <a:prstClr val="white"/>
                </a:solidFill>
              </a:rPr>
              <a:t>B. We were called out of darkness into His marvelous light – </a:t>
            </a:r>
          </a:p>
          <a:p>
            <a:pPr marL="514350" lvl="0" indent="-514350" algn="ctr">
              <a:buAutoNum type="alphaUcPeriod"/>
            </a:pPr>
            <a:endParaRPr lang="en-US" sz="2800" b="1" dirty="0">
              <a:solidFill>
                <a:prstClr val="white"/>
              </a:solidFill>
            </a:endParaRPr>
          </a:p>
          <a:p>
            <a:pPr lvl="0" algn="ctr"/>
            <a:r>
              <a:rPr lang="en-US" sz="2800" b="1" dirty="0">
                <a:solidFill>
                  <a:prstClr val="white"/>
                </a:solidFill>
              </a:rPr>
              <a:t>1 Peter 2:9 But you are a chosen race, a royal priesthood, a holy nation, a people for God’s own possession, so that you may proclaim the excellencies of Him who has called you out of darkness into His marvelous light;</a:t>
            </a:r>
          </a:p>
        </p:txBody>
      </p:sp>
    </p:spTree>
    <p:extLst>
      <p:ext uri="{BB962C8B-B14F-4D97-AF65-F5344CB8AC3E}">
        <p14:creationId xmlns:p14="http://schemas.microsoft.com/office/powerpoint/2010/main" val="3656499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1211189"/>
            <a:ext cx="10482469" cy="2862322"/>
          </a:xfrm>
          <a:prstGeom prst="rect">
            <a:avLst/>
          </a:prstGeom>
        </p:spPr>
        <p:txBody>
          <a:bodyPr wrap="square">
            <a:spAutoFit/>
          </a:bodyPr>
          <a:lstStyle/>
          <a:p>
            <a:pPr lvl="0" algn="ctr"/>
            <a:r>
              <a:rPr lang="en-US" sz="4000" b="1" dirty="0">
                <a:solidFill>
                  <a:prstClr val="white"/>
                </a:solidFill>
              </a:rPr>
              <a:t>2.  What have we been called into?</a:t>
            </a:r>
          </a:p>
          <a:p>
            <a:pPr lvl="0" algn="ctr"/>
            <a:endParaRPr lang="en-US" sz="2800" b="1" u="sng" dirty="0">
              <a:solidFill>
                <a:prstClr val="white"/>
              </a:solidFill>
            </a:endParaRPr>
          </a:p>
          <a:p>
            <a:pPr lvl="0" algn="ctr"/>
            <a:r>
              <a:rPr lang="en-US" sz="2800" b="1" dirty="0">
                <a:solidFill>
                  <a:prstClr val="white"/>
                </a:solidFill>
              </a:rPr>
              <a:t>C. We have been CALLED into His kingdom and glory                           </a:t>
            </a:r>
          </a:p>
          <a:p>
            <a:pPr lvl="0" algn="ctr"/>
            <a:endParaRPr lang="en-US" sz="2800" b="1" dirty="0">
              <a:solidFill>
                <a:prstClr val="white"/>
              </a:solidFill>
            </a:endParaRPr>
          </a:p>
          <a:p>
            <a:pPr lvl="0" algn="ctr"/>
            <a:r>
              <a:rPr lang="en-US" sz="2800" b="1" dirty="0">
                <a:solidFill>
                  <a:prstClr val="white"/>
                </a:solidFill>
              </a:rPr>
              <a:t>1 Thessalonians 2:12 So that you would walk in a manner worthy of the God who calls you into His own kingdom and glory.</a:t>
            </a:r>
          </a:p>
        </p:txBody>
      </p:sp>
    </p:spTree>
    <p:extLst>
      <p:ext uri="{BB962C8B-B14F-4D97-AF65-F5344CB8AC3E}">
        <p14:creationId xmlns:p14="http://schemas.microsoft.com/office/powerpoint/2010/main" val="184829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1211189"/>
            <a:ext cx="10482469" cy="2862322"/>
          </a:xfrm>
          <a:prstGeom prst="rect">
            <a:avLst/>
          </a:prstGeom>
        </p:spPr>
        <p:txBody>
          <a:bodyPr wrap="square">
            <a:spAutoFit/>
          </a:bodyPr>
          <a:lstStyle/>
          <a:p>
            <a:pPr lvl="0" algn="ctr"/>
            <a:r>
              <a:rPr lang="en-US" sz="4000" b="1" dirty="0">
                <a:solidFill>
                  <a:prstClr val="white"/>
                </a:solidFill>
              </a:rPr>
              <a:t>2.  What have we been called into?</a:t>
            </a:r>
          </a:p>
          <a:p>
            <a:pPr lvl="0" algn="ctr"/>
            <a:endParaRPr lang="en-US" sz="2800" b="1" u="sng" dirty="0">
              <a:solidFill>
                <a:prstClr val="white"/>
              </a:solidFill>
            </a:endParaRPr>
          </a:p>
          <a:p>
            <a:pPr lvl="0" algn="ctr"/>
            <a:r>
              <a:rPr lang="en-US" sz="2800" b="1" dirty="0">
                <a:solidFill>
                  <a:prstClr val="white"/>
                </a:solidFill>
              </a:rPr>
              <a:t>D. We have been CALLED into one body </a:t>
            </a:r>
          </a:p>
          <a:p>
            <a:pPr lvl="0" algn="ctr"/>
            <a:endParaRPr lang="en-US" sz="2800" b="1" dirty="0">
              <a:solidFill>
                <a:prstClr val="white"/>
              </a:solidFill>
            </a:endParaRPr>
          </a:p>
          <a:p>
            <a:pPr lvl="0" algn="ctr"/>
            <a:r>
              <a:rPr lang="en-US" sz="2800" b="1" dirty="0">
                <a:solidFill>
                  <a:prstClr val="white"/>
                </a:solidFill>
              </a:rPr>
              <a:t>Colossians 3:15 Let the peace of Christ rule in your hearts, to which indeed you were called in one body; and be thankful. </a:t>
            </a:r>
          </a:p>
        </p:txBody>
      </p:sp>
    </p:spTree>
    <p:extLst>
      <p:ext uri="{BB962C8B-B14F-4D97-AF65-F5344CB8AC3E}">
        <p14:creationId xmlns:p14="http://schemas.microsoft.com/office/powerpoint/2010/main" val="3686250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1211189"/>
            <a:ext cx="10482469" cy="2862322"/>
          </a:xfrm>
          <a:prstGeom prst="rect">
            <a:avLst/>
          </a:prstGeom>
        </p:spPr>
        <p:txBody>
          <a:bodyPr wrap="square">
            <a:spAutoFit/>
          </a:bodyPr>
          <a:lstStyle/>
          <a:p>
            <a:pPr lvl="0" algn="ctr"/>
            <a:r>
              <a:rPr lang="en-US" sz="4000" b="1" dirty="0">
                <a:solidFill>
                  <a:prstClr val="white"/>
                </a:solidFill>
              </a:rPr>
              <a:t>2.  What have we been called into?</a:t>
            </a:r>
          </a:p>
          <a:p>
            <a:pPr lvl="0" algn="ctr"/>
            <a:endParaRPr lang="en-US" sz="2800" b="1" u="sng" dirty="0">
              <a:solidFill>
                <a:prstClr val="white"/>
              </a:solidFill>
            </a:endParaRPr>
          </a:p>
          <a:p>
            <a:pPr lvl="0" algn="ctr"/>
            <a:r>
              <a:rPr lang="en-US" sz="2800" b="1" dirty="0">
                <a:solidFill>
                  <a:prstClr val="white"/>
                </a:solidFill>
              </a:rPr>
              <a:t>D. We have been CALLED into one body </a:t>
            </a:r>
          </a:p>
          <a:p>
            <a:pPr lvl="0" algn="ctr"/>
            <a:endParaRPr lang="en-US" sz="2800" b="1" dirty="0">
              <a:solidFill>
                <a:prstClr val="white"/>
              </a:solidFill>
            </a:endParaRPr>
          </a:p>
          <a:p>
            <a:pPr lvl="0" algn="ctr"/>
            <a:r>
              <a:rPr lang="en-US" sz="2800" b="1" dirty="0">
                <a:solidFill>
                  <a:prstClr val="white"/>
                </a:solidFill>
              </a:rPr>
              <a:t>Colossians 3:15 Let the peace of Christ rule in your hearts, to which indeed you were called in one body; and be thankful. </a:t>
            </a:r>
          </a:p>
        </p:txBody>
      </p:sp>
    </p:spTree>
    <p:extLst>
      <p:ext uri="{BB962C8B-B14F-4D97-AF65-F5344CB8AC3E}">
        <p14:creationId xmlns:p14="http://schemas.microsoft.com/office/powerpoint/2010/main" val="3766479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1211189"/>
            <a:ext cx="10482469" cy="2862322"/>
          </a:xfrm>
          <a:prstGeom prst="rect">
            <a:avLst/>
          </a:prstGeom>
        </p:spPr>
        <p:txBody>
          <a:bodyPr wrap="square">
            <a:spAutoFit/>
          </a:bodyPr>
          <a:lstStyle/>
          <a:p>
            <a:pPr lvl="0" algn="ctr"/>
            <a:r>
              <a:rPr lang="en-US" sz="4000" b="1" dirty="0">
                <a:solidFill>
                  <a:prstClr val="white"/>
                </a:solidFill>
              </a:rPr>
              <a:t>2.  What have we been called into?</a:t>
            </a:r>
          </a:p>
          <a:p>
            <a:pPr lvl="0" algn="ctr"/>
            <a:endParaRPr lang="en-US" sz="2800" b="1" u="sng" dirty="0">
              <a:solidFill>
                <a:prstClr val="white"/>
              </a:solidFill>
            </a:endParaRPr>
          </a:p>
          <a:p>
            <a:pPr lvl="0" algn="ctr"/>
            <a:r>
              <a:rPr lang="en-US" sz="2800" b="1" dirty="0">
                <a:solidFill>
                  <a:prstClr val="white"/>
                </a:solidFill>
              </a:rPr>
              <a:t>E. We are CALLED into fellowship = </a:t>
            </a:r>
          </a:p>
          <a:p>
            <a:pPr lvl="0" algn="ctr"/>
            <a:endParaRPr lang="en-US" sz="2800" b="1" dirty="0">
              <a:solidFill>
                <a:prstClr val="white"/>
              </a:solidFill>
            </a:endParaRPr>
          </a:p>
          <a:p>
            <a:pPr lvl="0" algn="ctr"/>
            <a:r>
              <a:rPr lang="en-US" sz="2800" b="1" dirty="0">
                <a:solidFill>
                  <a:prstClr val="white"/>
                </a:solidFill>
              </a:rPr>
              <a:t>1 Corinthians 1:9 God is faithful, through whom you were called into fellowship with His Son, Jesus Christ our Lord. </a:t>
            </a:r>
          </a:p>
        </p:txBody>
      </p:sp>
    </p:spTree>
    <p:extLst>
      <p:ext uri="{BB962C8B-B14F-4D97-AF65-F5344CB8AC3E}">
        <p14:creationId xmlns:p14="http://schemas.microsoft.com/office/powerpoint/2010/main" val="850428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1211189"/>
            <a:ext cx="10482469" cy="4154984"/>
          </a:xfrm>
          <a:prstGeom prst="rect">
            <a:avLst/>
          </a:prstGeom>
        </p:spPr>
        <p:txBody>
          <a:bodyPr wrap="square">
            <a:spAutoFit/>
          </a:bodyPr>
          <a:lstStyle/>
          <a:p>
            <a:pPr lvl="0" algn="ctr"/>
            <a:r>
              <a:rPr lang="en-US" sz="4000" b="1" dirty="0">
                <a:solidFill>
                  <a:prstClr val="white"/>
                </a:solidFill>
              </a:rPr>
              <a:t>2.  What have we been called into?</a:t>
            </a:r>
          </a:p>
          <a:p>
            <a:pPr lvl="0" algn="ctr"/>
            <a:endParaRPr lang="en-US" sz="2800" b="1" u="sng" dirty="0">
              <a:solidFill>
                <a:prstClr val="white"/>
              </a:solidFill>
            </a:endParaRPr>
          </a:p>
          <a:p>
            <a:pPr lvl="0" algn="ctr"/>
            <a:r>
              <a:rPr lang="en-US" sz="2800" b="1" dirty="0">
                <a:solidFill>
                  <a:prstClr val="white"/>
                </a:solidFill>
              </a:rPr>
              <a:t>F. We are called into sainthood </a:t>
            </a:r>
          </a:p>
          <a:p>
            <a:pPr lvl="0" algn="ctr"/>
            <a:endParaRPr lang="en-US" sz="2800" b="1" dirty="0">
              <a:solidFill>
                <a:prstClr val="white"/>
              </a:solidFill>
            </a:endParaRPr>
          </a:p>
          <a:p>
            <a:pPr lvl="0" algn="ctr"/>
            <a:r>
              <a:rPr lang="en-US" sz="2800" b="1" dirty="0">
                <a:solidFill>
                  <a:prstClr val="white"/>
                </a:solidFill>
              </a:rPr>
              <a:t>1 Corinthians 1:1–2 Paul, called as an apostle of Jesus Christ by the will of God, and Sosthenes our brother, 2 To the church of God which is at Corinth, to those who have been sanctified in Christ Jesus, saints by calling, with all who in every place call on the name of our Lord Jesus Christ, their Lord and ours.</a:t>
            </a:r>
          </a:p>
        </p:txBody>
      </p:sp>
    </p:spTree>
    <p:extLst>
      <p:ext uri="{BB962C8B-B14F-4D97-AF65-F5344CB8AC3E}">
        <p14:creationId xmlns:p14="http://schemas.microsoft.com/office/powerpoint/2010/main" val="3111329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1211189"/>
            <a:ext cx="10482469" cy="1138773"/>
          </a:xfrm>
          <a:prstGeom prst="rect">
            <a:avLst/>
          </a:prstGeom>
        </p:spPr>
        <p:txBody>
          <a:bodyPr wrap="square">
            <a:spAutoFit/>
          </a:bodyPr>
          <a:lstStyle/>
          <a:p>
            <a:pPr lvl="0" algn="ctr"/>
            <a:r>
              <a:rPr lang="en-US" sz="4000" b="1" dirty="0">
                <a:solidFill>
                  <a:prstClr val="white"/>
                </a:solidFill>
              </a:rPr>
              <a:t>3.  What kind of called have we received?</a:t>
            </a:r>
          </a:p>
          <a:p>
            <a:pPr lvl="0" algn="ctr"/>
            <a:endParaRPr lang="en-US" sz="2800" b="1" u="sng" dirty="0">
              <a:solidFill>
                <a:prstClr val="white"/>
              </a:solidFill>
            </a:endParaRPr>
          </a:p>
        </p:txBody>
      </p:sp>
    </p:spTree>
    <p:extLst>
      <p:ext uri="{BB962C8B-B14F-4D97-AF65-F5344CB8AC3E}">
        <p14:creationId xmlns:p14="http://schemas.microsoft.com/office/powerpoint/2010/main" val="3802276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1211189"/>
            <a:ext cx="10482469" cy="2862322"/>
          </a:xfrm>
          <a:prstGeom prst="rect">
            <a:avLst/>
          </a:prstGeom>
        </p:spPr>
        <p:txBody>
          <a:bodyPr wrap="square">
            <a:spAutoFit/>
          </a:bodyPr>
          <a:lstStyle/>
          <a:p>
            <a:pPr lvl="0" algn="ctr"/>
            <a:r>
              <a:rPr lang="en-US" sz="4000" b="1" dirty="0">
                <a:solidFill>
                  <a:prstClr val="white"/>
                </a:solidFill>
              </a:rPr>
              <a:t>3.  What kind of called have we received?</a:t>
            </a:r>
          </a:p>
          <a:p>
            <a:pPr lvl="0" algn="ctr"/>
            <a:endParaRPr lang="en-US" sz="2800" b="1" u="sng" dirty="0">
              <a:solidFill>
                <a:prstClr val="white"/>
              </a:solidFill>
            </a:endParaRPr>
          </a:p>
          <a:p>
            <a:pPr marL="514350" lvl="0" indent="-514350" algn="ctr">
              <a:buAutoNum type="alphaUcPeriod"/>
            </a:pPr>
            <a:r>
              <a:rPr lang="en-US" sz="2800" b="1" dirty="0">
                <a:solidFill>
                  <a:prstClr val="white"/>
                </a:solidFill>
              </a:rPr>
              <a:t>We are partakers of a heavenly calling </a:t>
            </a:r>
          </a:p>
          <a:p>
            <a:pPr lvl="0" algn="ctr"/>
            <a:endParaRPr lang="en-US" sz="2800" b="1" dirty="0">
              <a:solidFill>
                <a:prstClr val="white"/>
              </a:solidFill>
            </a:endParaRPr>
          </a:p>
          <a:p>
            <a:pPr lvl="0" algn="ctr"/>
            <a:r>
              <a:rPr lang="en-US" sz="2800" b="1" dirty="0">
                <a:solidFill>
                  <a:prstClr val="white"/>
                </a:solidFill>
              </a:rPr>
              <a:t>Hebrews 3:1 Therefore, holy brethren, partakers of a heavenly calling, consider Jesus, the Apostle and High Priest of our confession;</a:t>
            </a:r>
          </a:p>
        </p:txBody>
      </p:sp>
    </p:spTree>
    <p:extLst>
      <p:ext uri="{BB962C8B-B14F-4D97-AF65-F5344CB8AC3E}">
        <p14:creationId xmlns:p14="http://schemas.microsoft.com/office/powerpoint/2010/main" val="176820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1245703" y="2244443"/>
            <a:ext cx="10137913" cy="707886"/>
          </a:xfrm>
          <a:prstGeom prst="rect">
            <a:avLst/>
          </a:prstGeom>
        </p:spPr>
        <p:txBody>
          <a:bodyPr wrap="square">
            <a:spAutoFit/>
          </a:bodyPr>
          <a:lstStyle/>
          <a:p>
            <a:pPr lvl="0" algn="ctr"/>
            <a:r>
              <a:rPr lang="en-US" sz="4000" b="1" dirty="0">
                <a:solidFill>
                  <a:prstClr val="white"/>
                </a:solidFill>
              </a:rPr>
              <a:t>Title: We have received a heavenly calling </a:t>
            </a:r>
          </a:p>
        </p:txBody>
      </p:sp>
    </p:spTree>
    <p:extLst>
      <p:ext uri="{BB962C8B-B14F-4D97-AF65-F5344CB8AC3E}">
        <p14:creationId xmlns:p14="http://schemas.microsoft.com/office/powerpoint/2010/main" val="3944313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1211189"/>
            <a:ext cx="10482469" cy="5016758"/>
          </a:xfrm>
          <a:prstGeom prst="rect">
            <a:avLst/>
          </a:prstGeom>
        </p:spPr>
        <p:txBody>
          <a:bodyPr wrap="square">
            <a:spAutoFit/>
          </a:bodyPr>
          <a:lstStyle/>
          <a:p>
            <a:pPr lvl="0" algn="ctr"/>
            <a:r>
              <a:rPr lang="en-US" sz="4000" b="1" dirty="0">
                <a:solidFill>
                  <a:prstClr val="white"/>
                </a:solidFill>
              </a:rPr>
              <a:t>3.  What kind of called have we received?</a:t>
            </a:r>
          </a:p>
          <a:p>
            <a:pPr lvl="0" algn="ctr"/>
            <a:endParaRPr lang="en-US" sz="2800" b="1" u="sng" dirty="0">
              <a:solidFill>
                <a:prstClr val="white"/>
              </a:solidFill>
            </a:endParaRPr>
          </a:p>
          <a:p>
            <a:pPr lvl="0" algn="ctr"/>
            <a:r>
              <a:rPr lang="en-US" sz="2800" b="1" dirty="0">
                <a:solidFill>
                  <a:prstClr val="white"/>
                </a:solidFill>
              </a:rPr>
              <a:t>B. We have received a holy CALLING according to </a:t>
            </a:r>
          </a:p>
          <a:p>
            <a:pPr lvl="0" algn="ctr"/>
            <a:r>
              <a:rPr lang="en-US" sz="2800" b="1" dirty="0">
                <a:solidFill>
                  <a:prstClr val="white"/>
                </a:solidFill>
              </a:rPr>
              <a:t>His own purpose and grace </a:t>
            </a:r>
          </a:p>
          <a:p>
            <a:pPr lvl="0" algn="ctr"/>
            <a:endParaRPr lang="en-US" sz="2800" b="1" dirty="0">
              <a:solidFill>
                <a:prstClr val="white"/>
              </a:solidFill>
            </a:endParaRPr>
          </a:p>
          <a:p>
            <a:pPr lvl="0" algn="ctr"/>
            <a:r>
              <a:rPr lang="en-US" sz="2800" b="1" dirty="0">
                <a:solidFill>
                  <a:prstClr val="white"/>
                </a:solidFill>
              </a:rPr>
              <a:t>2 Timothy 1:8–9 Therefore do not be ashamed of the testimony of our Lord or of me His prisoner, but join with me in suffering for the gospel according to the power of God, 9 who has saved us and called us with a holy calling, not according to our works, but according to His own purpose and grace which was granted us in Christ Jesus from all eternity.</a:t>
            </a:r>
          </a:p>
        </p:txBody>
      </p:sp>
    </p:spTree>
    <p:extLst>
      <p:ext uri="{BB962C8B-B14F-4D97-AF65-F5344CB8AC3E}">
        <p14:creationId xmlns:p14="http://schemas.microsoft.com/office/powerpoint/2010/main" val="105846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1211189"/>
            <a:ext cx="10482469" cy="2431435"/>
          </a:xfrm>
          <a:prstGeom prst="rect">
            <a:avLst/>
          </a:prstGeom>
        </p:spPr>
        <p:txBody>
          <a:bodyPr wrap="square">
            <a:spAutoFit/>
          </a:bodyPr>
          <a:lstStyle/>
          <a:p>
            <a:pPr lvl="0" algn="ctr"/>
            <a:r>
              <a:rPr lang="en-US" sz="4000" b="1" dirty="0">
                <a:solidFill>
                  <a:prstClr val="white"/>
                </a:solidFill>
              </a:rPr>
              <a:t>3.  What kind of called have we received?</a:t>
            </a:r>
          </a:p>
          <a:p>
            <a:pPr lvl="0" algn="ctr"/>
            <a:endParaRPr lang="en-US" sz="2800" b="1" u="sng" dirty="0">
              <a:solidFill>
                <a:prstClr val="white"/>
              </a:solidFill>
            </a:endParaRPr>
          </a:p>
          <a:p>
            <a:pPr lvl="0" algn="ctr"/>
            <a:r>
              <a:rPr lang="en-US" sz="2800" b="1" dirty="0">
                <a:solidFill>
                  <a:prstClr val="white"/>
                </a:solidFill>
              </a:rPr>
              <a:t>C. We have been CALLED with an irrevocable CALL </a:t>
            </a:r>
          </a:p>
          <a:p>
            <a:pPr lvl="0" algn="ctr"/>
            <a:endParaRPr lang="en-US" sz="2800" b="1" dirty="0">
              <a:solidFill>
                <a:prstClr val="white"/>
              </a:solidFill>
            </a:endParaRPr>
          </a:p>
          <a:p>
            <a:pPr lvl="0" algn="ctr"/>
            <a:r>
              <a:rPr lang="en-US" sz="2800" b="1" dirty="0">
                <a:solidFill>
                  <a:prstClr val="white"/>
                </a:solidFill>
              </a:rPr>
              <a:t>Romans 11:29 for God’s gifts and his call are irrevocable.</a:t>
            </a:r>
          </a:p>
        </p:txBody>
      </p:sp>
    </p:spTree>
    <p:extLst>
      <p:ext uri="{BB962C8B-B14F-4D97-AF65-F5344CB8AC3E}">
        <p14:creationId xmlns:p14="http://schemas.microsoft.com/office/powerpoint/2010/main" val="1400360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1113182" y="1118008"/>
            <a:ext cx="9727096" cy="1138773"/>
          </a:xfrm>
          <a:prstGeom prst="rect">
            <a:avLst/>
          </a:prstGeom>
        </p:spPr>
        <p:txBody>
          <a:bodyPr wrap="square">
            <a:spAutoFit/>
          </a:bodyPr>
          <a:lstStyle/>
          <a:p>
            <a:pPr lvl="0" algn="ctr"/>
            <a:r>
              <a:rPr lang="en-US" sz="4000" b="1" dirty="0">
                <a:solidFill>
                  <a:prstClr val="white"/>
                </a:solidFill>
              </a:rPr>
              <a:t>1.  How were we CALLED?</a:t>
            </a:r>
          </a:p>
          <a:p>
            <a:pPr lvl="0" algn="ctr"/>
            <a:endParaRPr lang="en-US" sz="2800" b="1" u="sng" dirty="0">
              <a:solidFill>
                <a:prstClr val="white"/>
              </a:solidFill>
            </a:endParaRPr>
          </a:p>
        </p:txBody>
      </p:sp>
    </p:spTree>
    <p:extLst>
      <p:ext uri="{BB962C8B-B14F-4D97-AF65-F5344CB8AC3E}">
        <p14:creationId xmlns:p14="http://schemas.microsoft.com/office/powerpoint/2010/main" val="3765789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1113182" y="1118008"/>
            <a:ext cx="9727096" cy="4154984"/>
          </a:xfrm>
          <a:prstGeom prst="rect">
            <a:avLst/>
          </a:prstGeom>
        </p:spPr>
        <p:txBody>
          <a:bodyPr wrap="square">
            <a:spAutoFit/>
          </a:bodyPr>
          <a:lstStyle/>
          <a:p>
            <a:pPr lvl="0" algn="ctr"/>
            <a:r>
              <a:rPr lang="en-US" sz="4000" b="1" dirty="0">
                <a:solidFill>
                  <a:prstClr val="white"/>
                </a:solidFill>
              </a:rPr>
              <a:t>1.  How were we CALLED?</a:t>
            </a:r>
          </a:p>
          <a:p>
            <a:pPr lvl="0" algn="ctr"/>
            <a:endParaRPr lang="en-US" sz="2800" b="1" u="sng" dirty="0">
              <a:solidFill>
                <a:prstClr val="white"/>
              </a:solidFill>
            </a:endParaRPr>
          </a:p>
          <a:p>
            <a:pPr marL="514350" lvl="0" indent="-514350" algn="ctr">
              <a:buAutoNum type="alphaUcPeriod"/>
            </a:pPr>
            <a:r>
              <a:rPr lang="en-US" sz="2800" b="1" dirty="0">
                <a:solidFill>
                  <a:prstClr val="white"/>
                </a:solidFill>
              </a:rPr>
              <a:t>We were CALLED to spiritual life by hearing the voice of Jesus </a:t>
            </a:r>
          </a:p>
          <a:p>
            <a:pPr lvl="0" algn="ctr"/>
            <a:endParaRPr lang="en-US" sz="2800" b="1" u="sng" dirty="0">
              <a:solidFill>
                <a:prstClr val="white"/>
              </a:solidFill>
            </a:endParaRPr>
          </a:p>
          <a:p>
            <a:pPr lvl="0" algn="ctr"/>
            <a:r>
              <a:rPr lang="en-US" sz="2800" dirty="0">
                <a:solidFill>
                  <a:prstClr val="white"/>
                </a:solidFill>
              </a:rPr>
              <a:t>John 5:21“For just as the Father raises the dead and gives them life, even so the Son also gives life to whom He wishes. John 5:25–26 “Truly, truly, I say to you, an hour is coming and now is, when the dead (Unbelieving person) will hear the voice of the Son of God, and those who hear will live.</a:t>
            </a:r>
          </a:p>
        </p:txBody>
      </p:sp>
    </p:spTree>
    <p:extLst>
      <p:ext uri="{BB962C8B-B14F-4D97-AF65-F5344CB8AC3E}">
        <p14:creationId xmlns:p14="http://schemas.microsoft.com/office/powerpoint/2010/main" val="266831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1113182" y="1118008"/>
            <a:ext cx="9727096" cy="4154984"/>
          </a:xfrm>
          <a:prstGeom prst="rect">
            <a:avLst/>
          </a:prstGeom>
        </p:spPr>
        <p:txBody>
          <a:bodyPr wrap="square">
            <a:spAutoFit/>
          </a:bodyPr>
          <a:lstStyle/>
          <a:p>
            <a:pPr lvl="0" algn="ctr"/>
            <a:r>
              <a:rPr lang="en-US" sz="4000" b="1" dirty="0">
                <a:solidFill>
                  <a:prstClr val="white"/>
                </a:solidFill>
              </a:rPr>
              <a:t>1.  How were we CALLED?</a:t>
            </a:r>
          </a:p>
          <a:p>
            <a:pPr lvl="0" algn="ctr"/>
            <a:endParaRPr lang="en-US" sz="2800" b="1" u="sng" dirty="0">
              <a:solidFill>
                <a:prstClr val="white"/>
              </a:solidFill>
            </a:endParaRPr>
          </a:p>
          <a:p>
            <a:pPr lvl="0" algn="ctr"/>
            <a:r>
              <a:rPr lang="en-US" sz="2800" b="1" dirty="0">
                <a:solidFill>
                  <a:prstClr val="white"/>
                </a:solidFill>
              </a:rPr>
              <a:t>B. We are CALLED by His glory and excellence – </a:t>
            </a:r>
          </a:p>
          <a:p>
            <a:pPr lvl="0" algn="ctr"/>
            <a:endParaRPr lang="en-US" sz="2800" b="1" dirty="0">
              <a:solidFill>
                <a:prstClr val="white"/>
              </a:solidFill>
            </a:endParaRPr>
          </a:p>
          <a:p>
            <a:pPr lvl="0" algn="ctr"/>
            <a:r>
              <a:rPr lang="en-US" sz="2800" dirty="0">
                <a:solidFill>
                  <a:prstClr val="white"/>
                </a:solidFill>
              </a:rPr>
              <a:t>2 Peter 1:2–3 Grace and peace be multiplied to you in the knowledge of God and of Jesus our Lord; 3 seeing that His divine power has granted to us everything pertaining to life and godliness, through the true knowledge of Him who </a:t>
            </a:r>
            <a:r>
              <a:rPr lang="en-US" sz="2800" u="sng" dirty="0">
                <a:solidFill>
                  <a:prstClr val="white"/>
                </a:solidFill>
              </a:rPr>
              <a:t>called us by His own glory and excellence. </a:t>
            </a:r>
          </a:p>
        </p:txBody>
      </p:sp>
    </p:spTree>
    <p:extLst>
      <p:ext uri="{BB962C8B-B14F-4D97-AF65-F5344CB8AC3E}">
        <p14:creationId xmlns:p14="http://schemas.microsoft.com/office/powerpoint/2010/main" val="9470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1113182" y="1118008"/>
            <a:ext cx="9727096" cy="2862322"/>
          </a:xfrm>
          <a:prstGeom prst="rect">
            <a:avLst/>
          </a:prstGeom>
        </p:spPr>
        <p:txBody>
          <a:bodyPr wrap="square">
            <a:spAutoFit/>
          </a:bodyPr>
          <a:lstStyle/>
          <a:p>
            <a:pPr lvl="0" algn="ctr"/>
            <a:r>
              <a:rPr lang="en-US" sz="4000" b="1" dirty="0">
                <a:solidFill>
                  <a:prstClr val="white"/>
                </a:solidFill>
              </a:rPr>
              <a:t>1.  How were we CALLED?</a:t>
            </a:r>
          </a:p>
          <a:p>
            <a:pPr lvl="0" algn="ctr"/>
            <a:endParaRPr lang="en-US" sz="2800" b="1" u="sng" dirty="0">
              <a:solidFill>
                <a:prstClr val="white"/>
              </a:solidFill>
            </a:endParaRPr>
          </a:p>
          <a:p>
            <a:pPr lvl="0" algn="ctr"/>
            <a:r>
              <a:rPr lang="en-US" sz="2800" b="1" dirty="0">
                <a:solidFill>
                  <a:prstClr val="white"/>
                </a:solidFill>
              </a:rPr>
              <a:t>C. We were Called by the Father drawing us to Himself – </a:t>
            </a:r>
          </a:p>
          <a:p>
            <a:pPr lvl="0" algn="ctr"/>
            <a:endParaRPr lang="en-US" sz="2800" b="1" dirty="0">
              <a:solidFill>
                <a:prstClr val="white"/>
              </a:solidFill>
            </a:endParaRPr>
          </a:p>
          <a:p>
            <a:pPr lvl="0" algn="ctr"/>
            <a:r>
              <a:rPr lang="en-US" sz="2800" dirty="0">
                <a:solidFill>
                  <a:prstClr val="white"/>
                </a:solidFill>
              </a:rPr>
              <a:t>John 6:44 No one can come to Me unless the Father who sent Me draws him; and I will raise him up on the last day.</a:t>
            </a:r>
          </a:p>
        </p:txBody>
      </p:sp>
    </p:spTree>
    <p:extLst>
      <p:ext uri="{BB962C8B-B14F-4D97-AF65-F5344CB8AC3E}">
        <p14:creationId xmlns:p14="http://schemas.microsoft.com/office/powerpoint/2010/main" val="2854481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596348" y="775015"/>
            <a:ext cx="10880035" cy="4154984"/>
          </a:xfrm>
          <a:prstGeom prst="rect">
            <a:avLst/>
          </a:prstGeom>
        </p:spPr>
        <p:txBody>
          <a:bodyPr wrap="square">
            <a:spAutoFit/>
          </a:bodyPr>
          <a:lstStyle/>
          <a:p>
            <a:pPr lvl="0" algn="ctr"/>
            <a:r>
              <a:rPr lang="en-US" sz="4000" b="1" dirty="0">
                <a:solidFill>
                  <a:prstClr val="white"/>
                </a:solidFill>
              </a:rPr>
              <a:t>1.  How were we CALLED?</a:t>
            </a:r>
          </a:p>
          <a:p>
            <a:pPr lvl="0" algn="ctr"/>
            <a:endParaRPr lang="en-US" sz="2800" b="1" u="sng" dirty="0">
              <a:solidFill>
                <a:prstClr val="white"/>
              </a:solidFill>
            </a:endParaRPr>
          </a:p>
          <a:p>
            <a:pPr lvl="0" algn="ctr"/>
            <a:r>
              <a:rPr lang="en-US" sz="2800" b="1" dirty="0">
                <a:solidFill>
                  <a:prstClr val="white"/>
                </a:solidFill>
              </a:rPr>
              <a:t>D. We are called by the eyes of our hearts being enlightened</a:t>
            </a:r>
          </a:p>
          <a:p>
            <a:pPr lvl="0" algn="ctr"/>
            <a:endParaRPr lang="en-US" sz="2800" b="1" dirty="0">
              <a:solidFill>
                <a:prstClr val="white"/>
              </a:solidFill>
            </a:endParaRPr>
          </a:p>
          <a:p>
            <a:pPr lvl="0" algn="ctr"/>
            <a:r>
              <a:rPr lang="en-US" sz="2800" dirty="0">
                <a:solidFill>
                  <a:prstClr val="white"/>
                </a:solidFill>
              </a:rPr>
              <a:t>Ephesians 1:18–19 I pray that </a:t>
            </a:r>
            <a:r>
              <a:rPr lang="en-US" sz="2800" u="sng" dirty="0">
                <a:solidFill>
                  <a:prstClr val="white"/>
                </a:solidFill>
              </a:rPr>
              <a:t>the eyes of your heart may be enlightened, so that you will know what is the hope of His calling</a:t>
            </a:r>
            <a:r>
              <a:rPr lang="en-US" sz="2800" dirty="0">
                <a:solidFill>
                  <a:prstClr val="white"/>
                </a:solidFill>
              </a:rPr>
              <a:t>, what are the riches of the glory of His inheritance in the saints, 19 and what is the surpassing greatness of His power toward us who believe. These are in accordance with the working of the strength of His might.</a:t>
            </a:r>
          </a:p>
        </p:txBody>
      </p:sp>
    </p:spTree>
    <p:extLst>
      <p:ext uri="{BB962C8B-B14F-4D97-AF65-F5344CB8AC3E}">
        <p14:creationId xmlns:p14="http://schemas.microsoft.com/office/powerpoint/2010/main" val="904882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548580"/>
            <a:ext cx="10482469" cy="4955203"/>
          </a:xfrm>
          <a:prstGeom prst="rect">
            <a:avLst/>
          </a:prstGeom>
        </p:spPr>
        <p:txBody>
          <a:bodyPr wrap="square">
            <a:spAutoFit/>
          </a:bodyPr>
          <a:lstStyle/>
          <a:p>
            <a:pPr lvl="0" algn="ctr"/>
            <a:r>
              <a:rPr lang="en-US" sz="4000" b="1" dirty="0">
                <a:solidFill>
                  <a:prstClr val="white"/>
                </a:solidFill>
              </a:rPr>
              <a:t>1.  How were we CALLED?</a:t>
            </a:r>
          </a:p>
          <a:p>
            <a:pPr lvl="0" algn="ctr"/>
            <a:endParaRPr lang="en-US" sz="2800" b="1" u="sng" dirty="0">
              <a:solidFill>
                <a:prstClr val="white"/>
              </a:solidFill>
            </a:endParaRPr>
          </a:p>
          <a:p>
            <a:pPr marL="514350" lvl="0" indent="-514350" algn="ctr">
              <a:buAutoNum type="alphaUcPeriod" startAt="5"/>
            </a:pPr>
            <a:r>
              <a:rPr lang="en-US" sz="2800" b="1" dirty="0">
                <a:solidFill>
                  <a:prstClr val="white"/>
                </a:solidFill>
              </a:rPr>
              <a:t>We are called by God’s Doing </a:t>
            </a:r>
          </a:p>
          <a:p>
            <a:pPr marL="514350" lvl="0" indent="-514350" algn="ctr">
              <a:buAutoNum type="alphaUcPeriod" startAt="5"/>
            </a:pPr>
            <a:endParaRPr lang="en-US" sz="2800" b="1" dirty="0">
              <a:solidFill>
                <a:prstClr val="white"/>
              </a:solidFill>
            </a:endParaRPr>
          </a:p>
          <a:p>
            <a:pPr lvl="0" algn="ctr"/>
            <a:r>
              <a:rPr lang="en-US" sz="2400" dirty="0">
                <a:solidFill>
                  <a:prstClr val="white"/>
                </a:solidFill>
              </a:rPr>
              <a:t>1 Corinthians 1:27–31 For consider your calling, 27 but God has chosen the foolish things of the world to shame the wise, and God has chosen the weak things of the world to shame the things which are strong, 28 and the base things of the world and the despised God has chosen, the things that are not, so that He may nullify the things that are, 29 so that no man may boast before God. 30 </a:t>
            </a:r>
            <a:r>
              <a:rPr lang="en-US" sz="2400" u="sng" dirty="0">
                <a:solidFill>
                  <a:prstClr val="white"/>
                </a:solidFill>
              </a:rPr>
              <a:t>But by His doing you are in Christ Jesus,</a:t>
            </a:r>
            <a:r>
              <a:rPr lang="en-US" sz="2400" dirty="0">
                <a:solidFill>
                  <a:prstClr val="white"/>
                </a:solidFill>
              </a:rPr>
              <a:t> who became to us wisdom from God, and righteousness and sanctification, and redemption, 31 so that, just as it is written, “Let him who boasts, boast in the Lord.”</a:t>
            </a:r>
          </a:p>
        </p:txBody>
      </p:sp>
    </p:spTree>
    <p:extLst>
      <p:ext uri="{BB962C8B-B14F-4D97-AF65-F5344CB8AC3E}">
        <p14:creationId xmlns:p14="http://schemas.microsoft.com/office/powerpoint/2010/main" val="835697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C775A9-A18A-4C89-9D62-1BF5CB7B7EAF}"/>
              </a:ext>
            </a:extLst>
          </p:cNvPr>
          <p:cNvPicPr>
            <a:picLocks noChangeAspect="1"/>
          </p:cNvPicPr>
          <p:nvPr/>
        </p:nvPicPr>
        <p:blipFill rotWithShape="1">
          <a:blip r:embed="rId2">
            <a:extLst>
              <a:ext uri="{28A0092B-C50C-407E-A947-70E740481C1C}">
                <a14:useLocalDpi xmlns:a14="http://schemas.microsoft.com/office/drawing/2010/main" val="0"/>
              </a:ext>
            </a:extLst>
          </a:blip>
          <a:srcRect l="26003" r="26299"/>
          <a:stretch/>
        </p:blipFill>
        <p:spPr>
          <a:xfrm>
            <a:off x="10093980" y="4854222"/>
            <a:ext cx="1793220" cy="1875102"/>
          </a:xfrm>
          <a:prstGeom prst="rect">
            <a:avLst/>
          </a:prstGeom>
        </p:spPr>
      </p:pic>
      <p:sp>
        <p:nvSpPr>
          <p:cNvPr id="2" name="Rectangle 1">
            <a:extLst>
              <a:ext uri="{FF2B5EF4-FFF2-40B4-BE49-F238E27FC236}">
                <a16:creationId xmlns:a16="http://schemas.microsoft.com/office/drawing/2014/main" id="{38A6987D-B1B6-2940-B2F7-B7C87C8F0276}"/>
              </a:ext>
            </a:extLst>
          </p:cNvPr>
          <p:cNvSpPr/>
          <p:nvPr/>
        </p:nvSpPr>
        <p:spPr>
          <a:xfrm>
            <a:off x="728869" y="1211189"/>
            <a:ext cx="10482469" cy="2862322"/>
          </a:xfrm>
          <a:prstGeom prst="rect">
            <a:avLst/>
          </a:prstGeom>
        </p:spPr>
        <p:txBody>
          <a:bodyPr wrap="square">
            <a:spAutoFit/>
          </a:bodyPr>
          <a:lstStyle/>
          <a:p>
            <a:pPr lvl="0" algn="ctr"/>
            <a:r>
              <a:rPr lang="en-US" sz="4000" b="1" dirty="0">
                <a:solidFill>
                  <a:prstClr val="white"/>
                </a:solidFill>
              </a:rPr>
              <a:t>1.  How were we CALLED?</a:t>
            </a:r>
          </a:p>
          <a:p>
            <a:pPr lvl="0" algn="ctr"/>
            <a:endParaRPr lang="en-US" sz="2800" b="1" u="sng" dirty="0">
              <a:solidFill>
                <a:prstClr val="white"/>
              </a:solidFill>
            </a:endParaRPr>
          </a:p>
          <a:p>
            <a:pPr lvl="0" algn="ctr"/>
            <a:r>
              <a:rPr lang="en-US" sz="2800" b="1" dirty="0">
                <a:solidFill>
                  <a:prstClr val="white"/>
                </a:solidFill>
              </a:rPr>
              <a:t>F. We were CALLED through the gospel </a:t>
            </a:r>
          </a:p>
          <a:p>
            <a:pPr lvl="0" algn="ctr"/>
            <a:endParaRPr lang="en-US" sz="2800" b="1" dirty="0">
              <a:solidFill>
                <a:prstClr val="white"/>
              </a:solidFill>
            </a:endParaRPr>
          </a:p>
          <a:p>
            <a:pPr lvl="0" algn="ctr"/>
            <a:r>
              <a:rPr lang="en-US" sz="2800" dirty="0">
                <a:solidFill>
                  <a:prstClr val="white"/>
                </a:solidFill>
              </a:rPr>
              <a:t>2 Thessalonians 2:14 It was for this He </a:t>
            </a:r>
            <a:r>
              <a:rPr lang="en-US" sz="2800" u="sng" dirty="0">
                <a:solidFill>
                  <a:prstClr val="white"/>
                </a:solidFill>
              </a:rPr>
              <a:t>called you through our gospel</a:t>
            </a:r>
            <a:r>
              <a:rPr lang="en-US" sz="2800" dirty="0">
                <a:solidFill>
                  <a:prstClr val="white"/>
                </a:solidFill>
              </a:rPr>
              <a:t>, that you may gain the glory of our Lord Jesus Christ.</a:t>
            </a:r>
          </a:p>
        </p:txBody>
      </p:sp>
    </p:spTree>
    <p:extLst>
      <p:ext uri="{BB962C8B-B14F-4D97-AF65-F5344CB8AC3E}">
        <p14:creationId xmlns:p14="http://schemas.microsoft.com/office/powerpoint/2010/main" val="329044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1363</TotalTime>
  <Words>1101</Words>
  <Application>Microsoft Macintosh PowerPoint</Application>
  <PresentationFormat>Widescreen</PresentationFormat>
  <Paragraphs>86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Wilkerson</dc:creator>
  <cp:lastModifiedBy>Edward Wilkerson</cp:lastModifiedBy>
  <cp:revision>8</cp:revision>
  <dcterms:created xsi:type="dcterms:W3CDTF">2019-03-10T11:00:06Z</dcterms:created>
  <dcterms:modified xsi:type="dcterms:W3CDTF">2019-03-17T11:38:32Z</dcterms:modified>
</cp:coreProperties>
</file>