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79" r:id="rId5"/>
    <p:sldId id="261"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6" d="100"/>
          <a:sy n="96" d="100"/>
        </p:scale>
        <p:origin x="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7A4B2-AAEB-41FA-86B4-903D480FB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E4DAEF-5031-48F6-836D-F803CC6D2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C9F91-309E-4E8A-9AA4-5539955EC0C8}"/>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5" name="Footer Placeholder 4">
            <a:extLst>
              <a:ext uri="{FF2B5EF4-FFF2-40B4-BE49-F238E27FC236}">
                <a16:creationId xmlns:a16="http://schemas.microsoft.com/office/drawing/2014/main" id="{0BBABD5B-2EE5-405E-8FC1-4E56259A8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944D1-9B9F-4763-9097-7814F073B91F}"/>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2515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8671-C99C-4E14-951D-F351AA56D1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B5D553-4913-4DC6-ABA5-6AF9B4C38D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40A61-78B8-4DDC-BC07-CA31355EFD16}"/>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5" name="Footer Placeholder 4">
            <a:extLst>
              <a:ext uri="{FF2B5EF4-FFF2-40B4-BE49-F238E27FC236}">
                <a16:creationId xmlns:a16="http://schemas.microsoft.com/office/drawing/2014/main" id="{6BA95B44-68C6-4256-A0B7-F5C69D9BE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ACAC0-12F1-4D9C-8857-1233103EBF2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60899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9B2D4-1411-4B74-A813-92B25598B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F9128F-D78C-4330-80F5-C517614424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3AB13-3873-4CB9-BE8E-22AE3283E24B}"/>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5" name="Footer Placeholder 4">
            <a:extLst>
              <a:ext uri="{FF2B5EF4-FFF2-40B4-BE49-F238E27FC236}">
                <a16:creationId xmlns:a16="http://schemas.microsoft.com/office/drawing/2014/main" id="{318E54D2-3764-4726-AAF0-4446A7907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3D367-7CF0-4E16-8739-B0BFDF7943C7}"/>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69890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275AB-6995-4C4C-9945-D468819F2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C853D-2710-4A34-BA17-242835FFDE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0D836-DC19-41CF-A6A1-DCF4AEEE9E15}"/>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5" name="Footer Placeholder 4">
            <a:extLst>
              <a:ext uri="{FF2B5EF4-FFF2-40B4-BE49-F238E27FC236}">
                <a16:creationId xmlns:a16="http://schemas.microsoft.com/office/drawing/2014/main" id="{0A1DB69B-33AF-45CA-AC52-DD11BA4E5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F94FF-9435-4944-A3B5-066A20282472}"/>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47936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9AC5-426F-47B1-BED6-D972305E9B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E498B8-6936-4F8C-9A1B-AC229640A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01C28E-B5B3-44B6-8FD9-248A4767368C}"/>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5" name="Footer Placeholder 4">
            <a:extLst>
              <a:ext uri="{FF2B5EF4-FFF2-40B4-BE49-F238E27FC236}">
                <a16:creationId xmlns:a16="http://schemas.microsoft.com/office/drawing/2014/main" id="{68AA424D-5614-4917-84AC-1BD0047A3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24256-D66F-4553-8268-9802F56C4CA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95573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CFED-5B10-4C8C-994A-CE51D41FC1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10F5FB-EF26-4DAA-A853-A897341737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CFE13F-148C-4553-AAE9-C1A310179C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52E389-8F8C-47AE-851C-C8DBEC4358F7}"/>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6" name="Footer Placeholder 5">
            <a:extLst>
              <a:ext uri="{FF2B5EF4-FFF2-40B4-BE49-F238E27FC236}">
                <a16:creationId xmlns:a16="http://schemas.microsoft.com/office/drawing/2014/main" id="{7D21DCD4-54D5-4CB2-A6F8-66EF1F8F9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A5109-36CE-402E-BA2B-7FA35AD0B611}"/>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88021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FABD-985C-4005-904E-E73B07756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575EB-8750-4670-AC7F-A214D4B671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89B55D-1043-4268-867D-A614E64C73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2C361A-D282-4BBF-8398-639C08E50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E4335F-DAFA-4C8C-A32D-62FB440EBD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548FFD-741E-4943-9FCF-154EE6E73899}"/>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8" name="Footer Placeholder 7">
            <a:extLst>
              <a:ext uri="{FF2B5EF4-FFF2-40B4-BE49-F238E27FC236}">
                <a16:creationId xmlns:a16="http://schemas.microsoft.com/office/drawing/2014/main" id="{FECB1DFB-A13C-48B1-9360-77937FC7F9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BEDA2-A715-4515-89BC-8A4BBA2AA109}"/>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82090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A8F4-E551-4FA3-8731-751EF9B9AF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58E06A-C09E-4FF0-BA82-42CB6856C2CF}"/>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4" name="Footer Placeholder 3">
            <a:extLst>
              <a:ext uri="{FF2B5EF4-FFF2-40B4-BE49-F238E27FC236}">
                <a16:creationId xmlns:a16="http://schemas.microsoft.com/office/drawing/2014/main" id="{E1DC7C53-161D-4DB7-B0B5-E69605D387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F78EDD-ECEA-47F4-8BFB-F8F862FFC99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16640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85A083-7282-4BDA-914A-ED8845455C5B}"/>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3" name="Footer Placeholder 2">
            <a:extLst>
              <a:ext uri="{FF2B5EF4-FFF2-40B4-BE49-F238E27FC236}">
                <a16:creationId xmlns:a16="http://schemas.microsoft.com/office/drawing/2014/main" id="{1FB74558-D29A-481D-8974-000A6D8195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217643-B17E-4735-8417-2E891482444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39129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CD1F-89CA-4350-A9AC-89B5917A4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812088-92F8-4EA1-95D8-54D2FFD97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41E375-4695-4614-8A6F-68CAC0D0E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657863-12F6-481D-824A-036ABA98BDA4}"/>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6" name="Footer Placeholder 5">
            <a:extLst>
              <a:ext uri="{FF2B5EF4-FFF2-40B4-BE49-F238E27FC236}">
                <a16:creationId xmlns:a16="http://schemas.microsoft.com/office/drawing/2014/main" id="{5984D3D0-200E-4D06-8B81-167D718BF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DE808-237A-4D8E-8DBF-CB6E70D7962E}"/>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4757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E48D-D70D-462C-85F8-5F0382FAE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23183B-9DBE-45B7-AF26-27F6FF9FF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1CE45E-6906-4E81-9A2D-BB05163BE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245574-AA55-458A-9109-5DE197FB762C}"/>
              </a:ext>
            </a:extLst>
          </p:cNvPr>
          <p:cNvSpPr>
            <a:spLocks noGrp="1"/>
          </p:cNvSpPr>
          <p:nvPr>
            <p:ph type="dt" sz="half" idx="10"/>
          </p:nvPr>
        </p:nvSpPr>
        <p:spPr/>
        <p:txBody>
          <a:bodyPr/>
          <a:lstStyle/>
          <a:p>
            <a:fld id="{F69B7AF9-19D0-41C9-8947-6D6056FF7ECF}" type="datetimeFigureOut">
              <a:rPr lang="en-US" smtClean="0"/>
              <a:t>9/9/18</a:t>
            </a:fld>
            <a:endParaRPr lang="en-US"/>
          </a:p>
        </p:txBody>
      </p:sp>
      <p:sp>
        <p:nvSpPr>
          <p:cNvPr id="6" name="Footer Placeholder 5">
            <a:extLst>
              <a:ext uri="{FF2B5EF4-FFF2-40B4-BE49-F238E27FC236}">
                <a16:creationId xmlns:a16="http://schemas.microsoft.com/office/drawing/2014/main" id="{336AB08C-D1D5-425E-AE11-FCC6F7133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CF1A6-FFF3-4F7F-88AD-7AECB0B81EF6}"/>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36221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30C4D1-EEDE-4E2D-9CC3-1326151D99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695FB4-84AF-4686-BAA6-124A886F8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10941-43B0-4404-AF07-67FA0A890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B7AF9-19D0-41C9-8947-6D6056FF7ECF}" type="datetimeFigureOut">
              <a:rPr lang="en-US" smtClean="0"/>
              <a:t>9/9/18</a:t>
            </a:fld>
            <a:endParaRPr lang="en-US"/>
          </a:p>
        </p:txBody>
      </p:sp>
      <p:sp>
        <p:nvSpPr>
          <p:cNvPr id="5" name="Footer Placeholder 4">
            <a:extLst>
              <a:ext uri="{FF2B5EF4-FFF2-40B4-BE49-F238E27FC236}">
                <a16:creationId xmlns:a16="http://schemas.microsoft.com/office/drawing/2014/main" id="{A2C7E7D5-FE1F-4F94-B87D-5EDB15040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51E1CF-F0DD-4558-8160-B87FD58DBF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B876-76A5-488B-82A6-CB900509DE79}" type="slidenum">
              <a:rPr lang="en-US" smtClean="0"/>
              <a:t>‹#›</a:t>
            </a:fld>
            <a:endParaRPr lang="en-US"/>
          </a:p>
        </p:txBody>
      </p:sp>
    </p:spTree>
    <p:extLst>
      <p:ext uri="{BB962C8B-B14F-4D97-AF65-F5344CB8AC3E}">
        <p14:creationId xmlns:p14="http://schemas.microsoft.com/office/powerpoint/2010/main" val="242000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258097-46E4-4424-B4D1-F204C8D85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2751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161576" y="1250055"/>
            <a:ext cx="9873726" cy="3416320"/>
          </a:xfrm>
          <a:prstGeom prst="rect">
            <a:avLst/>
          </a:prstGeom>
          <a:noFill/>
        </p:spPr>
        <p:txBody>
          <a:bodyPr wrap="square" rtlCol="0">
            <a:spAutoFit/>
          </a:bodyPr>
          <a:lstStyle/>
          <a:p>
            <a:r>
              <a:rPr lang="en-US" sz="4000" dirty="0">
                <a:solidFill>
                  <a:schemeClr val="bg1"/>
                </a:solidFill>
              </a:rPr>
              <a:t>Title: The Commands and Benefits of Sanctification</a:t>
            </a:r>
          </a:p>
          <a:p>
            <a:endParaRPr lang="en-US" sz="4000" dirty="0">
              <a:solidFill>
                <a:schemeClr val="bg1"/>
              </a:solidFill>
            </a:endParaRPr>
          </a:p>
          <a:p>
            <a:r>
              <a:rPr lang="en-US" sz="2800" dirty="0">
                <a:solidFill>
                  <a:schemeClr val="bg1"/>
                </a:solidFill>
              </a:rPr>
              <a:t>In Romans 6:12–23 Paul is moving from thought to action, How do we live out “Dead to sin and Alive to God.”</a:t>
            </a:r>
          </a:p>
          <a:p>
            <a:r>
              <a:rPr lang="en-US" sz="4000" dirty="0">
                <a:solidFill>
                  <a:schemeClr val="bg1"/>
                </a:solidFill>
              </a:rPr>
              <a:t> </a:t>
            </a:r>
          </a:p>
        </p:txBody>
      </p:sp>
    </p:spTree>
    <p:extLst>
      <p:ext uri="{BB962C8B-B14F-4D97-AF65-F5344CB8AC3E}">
        <p14:creationId xmlns:p14="http://schemas.microsoft.com/office/powerpoint/2010/main" val="39426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09182" y="150125"/>
            <a:ext cx="11982734" cy="4401205"/>
          </a:xfrm>
          <a:prstGeom prst="rect">
            <a:avLst/>
          </a:prstGeom>
          <a:noFill/>
        </p:spPr>
        <p:txBody>
          <a:bodyPr wrap="square" rtlCol="0">
            <a:spAutoFit/>
          </a:bodyPr>
          <a:lstStyle/>
          <a:p>
            <a:r>
              <a:rPr lang="en-US" sz="4000" b="1" u="sng" dirty="0">
                <a:solidFill>
                  <a:schemeClr val="bg1"/>
                </a:solidFill>
              </a:rPr>
              <a:t>Sanctification </a:t>
            </a:r>
            <a:r>
              <a:rPr lang="en-US" sz="4000" dirty="0">
                <a:solidFill>
                  <a:schemeClr val="bg1"/>
                </a:solidFill>
              </a:rPr>
              <a:t>= The progressive lifelong work of God the Holy Spirit and the regenerate believer that makes us more and more free from sin and more and more like Christ in our actual lives.  The act of making holy. The act of God's grace by which the affections of men are alienated from sin and the world, and exalted to a supreme love to God.</a:t>
            </a:r>
          </a:p>
        </p:txBody>
      </p:sp>
    </p:spTree>
    <p:extLst>
      <p:ext uri="{BB962C8B-B14F-4D97-AF65-F5344CB8AC3E}">
        <p14:creationId xmlns:p14="http://schemas.microsoft.com/office/powerpoint/2010/main" val="241102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98295" y="1872907"/>
            <a:ext cx="11102157" cy="707886"/>
          </a:xfrm>
          <a:prstGeom prst="rect">
            <a:avLst/>
          </a:prstGeom>
          <a:noFill/>
        </p:spPr>
        <p:txBody>
          <a:bodyPr wrap="square" rtlCol="0">
            <a:spAutoFit/>
          </a:bodyPr>
          <a:lstStyle/>
          <a:p>
            <a:r>
              <a:rPr lang="en-US" sz="4000" dirty="0">
                <a:solidFill>
                  <a:schemeClr val="bg1"/>
                </a:solidFill>
              </a:rPr>
              <a:t>1. Do not let sin reign in your body </a:t>
            </a:r>
          </a:p>
        </p:txBody>
      </p:sp>
    </p:spTree>
    <p:extLst>
      <p:ext uri="{BB962C8B-B14F-4D97-AF65-F5344CB8AC3E}">
        <p14:creationId xmlns:p14="http://schemas.microsoft.com/office/powerpoint/2010/main" val="227110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1323439"/>
          </a:xfrm>
          <a:prstGeom prst="rect">
            <a:avLst/>
          </a:prstGeom>
          <a:noFill/>
        </p:spPr>
        <p:txBody>
          <a:bodyPr wrap="square" rtlCol="0">
            <a:spAutoFit/>
          </a:bodyPr>
          <a:lstStyle/>
          <a:p>
            <a:r>
              <a:rPr lang="en-US" sz="4000" dirty="0">
                <a:solidFill>
                  <a:schemeClr val="bg1"/>
                </a:solidFill>
              </a:rPr>
              <a:t>2. Do not present the members of you body to sin as instruments of unrighteousness </a:t>
            </a:r>
          </a:p>
        </p:txBody>
      </p:sp>
    </p:spTree>
    <p:extLst>
      <p:ext uri="{BB962C8B-B14F-4D97-AF65-F5344CB8AC3E}">
        <p14:creationId xmlns:p14="http://schemas.microsoft.com/office/powerpoint/2010/main" val="287595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094721" y="2084942"/>
            <a:ext cx="10023854" cy="707886"/>
          </a:xfrm>
          <a:prstGeom prst="rect">
            <a:avLst/>
          </a:prstGeom>
          <a:noFill/>
        </p:spPr>
        <p:txBody>
          <a:bodyPr wrap="square" rtlCol="0">
            <a:spAutoFit/>
          </a:bodyPr>
          <a:lstStyle/>
          <a:p>
            <a:r>
              <a:rPr lang="en-US" sz="4000" dirty="0">
                <a:solidFill>
                  <a:schemeClr val="bg1"/>
                </a:solidFill>
              </a:rPr>
              <a:t>3. You are slaves to the one you obey </a:t>
            </a:r>
          </a:p>
        </p:txBody>
      </p:sp>
    </p:spTree>
    <p:extLst>
      <p:ext uri="{BB962C8B-B14F-4D97-AF65-F5344CB8AC3E}">
        <p14:creationId xmlns:p14="http://schemas.microsoft.com/office/powerpoint/2010/main" val="3526582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1433</TotalTime>
  <Words>105</Words>
  <Application>Microsoft Macintosh PowerPoint</Application>
  <PresentationFormat>Widescreen</PresentationFormat>
  <Paragraphs>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Wilkerson</dc:creator>
  <cp:lastModifiedBy>Edward Wilkerson</cp:lastModifiedBy>
  <cp:revision>16</cp:revision>
  <dcterms:created xsi:type="dcterms:W3CDTF">2018-08-16T13:20:57Z</dcterms:created>
  <dcterms:modified xsi:type="dcterms:W3CDTF">2018-09-09T10:38:21Z</dcterms:modified>
</cp:coreProperties>
</file>