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5" r:id="rId7"/>
    <p:sldId id="262" r:id="rId8"/>
    <p:sldId id="266" r:id="rId9"/>
    <p:sldId id="267" r:id="rId10"/>
    <p:sldId id="268" r:id="rId11"/>
    <p:sldId id="269" r:id="rId12"/>
    <p:sldId id="270" r:id="rId13"/>
    <p:sldId id="271" r:id="rId14"/>
    <p:sldId id="272" r:id="rId15"/>
    <p:sldId id="263" r:id="rId16"/>
    <p:sldId id="264"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6" d="100"/>
          <a:sy n="96" d="100"/>
        </p:scale>
        <p:origin x="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7A4B2-AAEB-41FA-86B4-903D480FB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E4DAEF-5031-48F6-836D-F803CC6D2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C9F91-309E-4E8A-9AA4-5539955EC0C8}"/>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5" name="Footer Placeholder 4">
            <a:extLst>
              <a:ext uri="{FF2B5EF4-FFF2-40B4-BE49-F238E27FC236}">
                <a16:creationId xmlns:a16="http://schemas.microsoft.com/office/drawing/2014/main" id="{0BBABD5B-2EE5-405E-8FC1-4E56259A8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944D1-9B9F-4763-9097-7814F073B91F}"/>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2515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8671-C99C-4E14-951D-F351AA56D1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B5D553-4913-4DC6-ABA5-6AF9B4C38D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40A61-78B8-4DDC-BC07-CA31355EFD16}"/>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5" name="Footer Placeholder 4">
            <a:extLst>
              <a:ext uri="{FF2B5EF4-FFF2-40B4-BE49-F238E27FC236}">
                <a16:creationId xmlns:a16="http://schemas.microsoft.com/office/drawing/2014/main" id="{6BA95B44-68C6-4256-A0B7-F5C69D9BE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ACAC0-12F1-4D9C-8857-1233103EBF2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60899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9B2D4-1411-4B74-A813-92B25598B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F9128F-D78C-4330-80F5-C517614424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3AB13-3873-4CB9-BE8E-22AE3283E24B}"/>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5" name="Footer Placeholder 4">
            <a:extLst>
              <a:ext uri="{FF2B5EF4-FFF2-40B4-BE49-F238E27FC236}">
                <a16:creationId xmlns:a16="http://schemas.microsoft.com/office/drawing/2014/main" id="{318E54D2-3764-4726-AAF0-4446A7907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3D367-7CF0-4E16-8739-B0BFDF7943C7}"/>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69890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275AB-6995-4C4C-9945-D468819F2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C853D-2710-4A34-BA17-242835FFDE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0D836-DC19-41CF-A6A1-DCF4AEEE9E15}"/>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5" name="Footer Placeholder 4">
            <a:extLst>
              <a:ext uri="{FF2B5EF4-FFF2-40B4-BE49-F238E27FC236}">
                <a16:creationId xmlns:a16="http://schemas.microsoft.com/office/drawing/2014/main" id="{0A1DB69B-33AF-45CA-AC52-DD11BA4E5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F94FF-9435-4944-A3B5-066A20282472}"/>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47936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9AC5-426F-47B1-BED6-D972305E9B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E498B8-6936-4F8C-9A1B-AC229640A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01C28E-B5B3-44B6-8FD9-248A4767368C}"/>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5" name="Footer Placeholder 4">
            <a:extLst>
              <a:ext uri="{FF2B5EF4-FFF2-40B4-BE49-F238E27FC236}">
                <a16:creationId xmlns:a16="http://schemas.microsoft.com/office/drawing/2014/main" id="{68AA424D-5614-4917-84AC-1BD0047A3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24256-D66F-4553-8268-9802F56C4CA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95573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CFED-5B10-4C8C-994A-CE51D41FC1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10F5FB-EF26-4DAA-A853-A897341737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CFE13F-148C-4553-AAE9-C1A310179C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52E389-8F8C-47AE-851C-C8DBEC4358F7}"/>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6" name="Footer Placeholder 5">
            <a:extLst>
              <a:ext uri="{FF2B5EF4-FFF2-40B4-BE49-F238E27FC236}">
                <a16:creationId xmlns:a16="http://schemas.microsoft.com/office/drawing/2014/main" id="{7D21DCD4-54D5-4CB2-A6F8-66EF1F8F9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A5109-36CE-402E-BA2B-7FA35AD0B611}"/>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88021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FABD-985C-4005-904E-E73B07756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575EB-8750-4670-AC7F-A214D4B671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89B55D-1043-4268-867D-A614E64C73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2C361A-D282-4BBF-8398-639C08E50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E4335F-DAFA-4C8C-A32D-62FB440EBD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548FFD-741E-4943-9FCF-154EE6E73899}"/>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8" name="Footer Placeholder 7">
            <a:extLst>
              <a:ext uri="{FF2B5EF4-FFF2-40B4-BE49-F238E27FC236}">
                <a16:creationId xmlns:a16="http://schemas.microsoft.com/office/drawing/2014/main" id="{FECB1DFB-A13C-48B1-9360-77937FC7F9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BEDA2-A715-4515-89BC-8A4BBA2AA109}"/>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82090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A8F4-E551-4FA3-8731-751EF9B9AF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58E06A-C09E-4FF0-BA82-42CB6856C2CF}"/>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4" name="Footer Placeholder 3">
            <a:extLst>
              <a:ext uri="{FF2B5EF4-FFF2-40B4-BE49-F238E27FC236}">
                <a16:creationId xmlns:a16="http://schemas.microsoft.com/office/drawing/2014/main" id="{E1DC7C53-161D-4DB7-B0B5-E69605D387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F78EDD-ECEA-47F4-8BFB-F8F862FFC99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16640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85A083-7282-4BDA-914A-ED8845455C5B}"/>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3" name="Footer Placeholder 2">
            <a:extLst>
              <a:ext uri="{FF2B5EF4-FFF2-40B4-BE49-F238E27FC236}">
                <a16:creationId xmlns:a16="http://schemas.microsoft.com/office/drawing/2014/main" id="{1FB74558-D29A-481D-8974-000A6D8195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217643-B17E-4735-8417-2E891482444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39129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CD1F-89CA-4350-A9AC-89B5917A4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812088-92F8-4EA1-95D8-54D2FFD97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41E375-4695-4614-8A6F-68CAC0D0E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657863-12F6-481D-824A-036ABA98BDA4}"/>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6" name="Footer Placeholder 5">
            <a:extLst>
              <a:ext uri="{FF2B5EF4-FFF2-40B4-BE49-F238E27FC236}">
                <a16:creationId xmlns:a16="http://schemas.microsoft.com/office/drawing/2014/main" id="{5984D3D0-200E-4D06-8B81-167D718BF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DE808-237A-4D8E-8DBF-CB6E70D7962E}"/>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4757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E48D-D70D-462C-85F8-5F0382FAE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23183B-9DBE-45B7-AF26-27F6FF9FF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1CE45E-6906-4E81-9A2D-BB05163BE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245574-AA55-458A-9109-5DE197FB762C}"/>
              </a:ext>
            </a:extLst>
          </p:cNvPr>
          <p:cNvSpPr>
            <a:spLocks noGrp="1"/>
          </p:cNvSpPr>
          <p:nvPr>
            <p:ph type="dt" sz="half" idx="10"/>
          </p:nvPr>
        </p:nvSpPr>
        <p:spPr/>
        <p:txBody>
          <a:bodyPr/>
          <a:lstStyle/>
          <a:p>
            <a:fld id="{F69B7AF9-19D0-41C9-8947-6D6056FF7ECF}" type="datetimeFigureOut">
              <a:rPr lang="en-US" smtClean="0"/>
              <a:t>8/26/18</a:t>
            </a:fld>
            <a:endParaRPr lang="en-US"/>
          </a:p>
        </p:txBody>
      </p:sp>
      <p:sp>
        <p:nvSpPr>
          <p:cNvPr id="6" name="Footer Placeholder 5">
            <a:extLst>
              <a:ext uri="{FF2B5EF4-FFF2-40B4-BE49-F238E27FC236}">
                <a16:creationId xmlns:a16="http://schemas.microsoft.com/office/drawing/2014/main" id="{336AB08C-D1D5-425E-AE11-FCC6F7133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CF1A6-FFF3-4F7F-88AD-7AECB0B81EF6}"/>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36221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30C4D1-EEDE-4E2D-9CC3-1326151D99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695FB4-84AF-4686-BAA6-124A886F8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10941-43B0-4404-AF07-67FA0A890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B7AF9-19D0-41C9-8947-6D6056FF7ECF}" type="datetimeFigureOut">
              <a:rPr lang="en-US" smtClean="0"/>
              <a:t>8/26/18</a:t>
            </a:fld>
            <a:endParaRPr lang="en-US"/>
          </a:p>
        </p:txBody>
      </p:sp>
      <p:sp>
        <p:nvSpPr>
          <p:cNvPr id="5" name="Footer Placeholder 4">
            <a:extLst>
              <a:ext uri="{FF2B5EF4-FFF2-40B4-BE49-F238E27FC236}">
                <a16:creationId xmlns:a16="http://schemas.microsoft.com/office/drawing/2014/main" id="{A2C7E7D5-FE1F-4F94-B87D-5EDB15040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51E1CF-F0DD-4558-8160-B87FD58DBF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B876-76A5-488B-82A6-CB900509DE79}" type="slidenum">
              <a:rPr lang="en-US" smtClean="0"/>
              <a:t>‹#›</a:t>
            </a:fld>
            <a:endParaRPr lang="en-US"/>
          </a:p>
        </p:txBody>
      </p:sp>
    </p:spTree>
    <p:extLst>
      <p:ext uri="{BB962C8B-B14F-4D97-AF65-F5344CB8AC3E}">
        <p14:creationId xmlns:p14="http://schemas.microsoft.com/office/powerpoint/2010/main" val="242000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258097-46E4-4424-B4D1-F204C8D85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27517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2062103"/>
          </a:xfrm>
          <a:prstGeom prst="rect">
            <a:avLst/>
          </a:prstGeom>
          <a:noFill/>
        </p:spPr>
        <p:txBody>
          <a:bodyPr wrap="square" rtlCol="0">
            <a:spAutoFit/>
          </a:bodyPr>
          <a:lstStyle/>
          <a:p>
            <a:r>
              <a:rPr lang="en-US" sz="3200" b="1" dirty="0">
                <a:solidFill>
                  <a:schemeClr val="bg1"/>
                </a:solidFill>
              </a:rPr>
              <a:t>Matthew 3:11–12 “As for me, I baptize you with water for repentance, but He who is coming after me is mightier than I, and I am not fit to remove His sandals; He will baptize you with the Holy Spirit and fire.</a:t>
            </a:r>
          </a:p>
        </p:txBody>
      </p:sp>
    </p:spTree>
    <p:extLst>
      <p:ext uri="{BB962C8B-B14F-4D97-AF65-F5344CB8AC3E}">
        <p14:creationId xmlns:p14="http://schemas.microsoft.com/office/powerpoint/2010/main" val="367892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569660"/>
          </a:xfrm>
          <a:prstGeom prst="rect">
            <a:avLst/>
          </a:prstGeom>
          <a:noFill/>
        </p:spPr>
        <p:txBody>
          <a:bodyPr wrap="square" rtlCol="0">
            <a:spAutoFit/>
          </a:bodyPr>
          <a:lstStyle/>
          <a:p>
            <a:r>
              <a:rPr lang="en-US" sz="3200" b="1" dirty="0">
                <a:solidFill>
                  <a:schemeClr val="bg1"/>
                </a:solidFill>
              </a:rPr>
              <a:t>1 Peter 3:21 21 Corresponding to that, baptism now saves you not the removal of dirt from the flesh, but an appeal to God for a good conscience—through the resurrection of Jesus Christ, </a:t>
            </a:r>
          </a:p>
        </p:txBody>
      </p:sp>
    </p:spTree>
    <p:extLst>
      <p:ext uri="{BB962C8B-B14F-4D97-AF65-F5344CB8AC3E}">
        <p14:creationId xmlns:p14="http://schemas.microsoft.com/office/powerpoint/2010/main" val="4272170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2062103"/>
          </a:xfrm>
          <a:prstGeom prst="rect">
            <a:avLst/>
          </a:prstGeom>
          <a:noFill/>
        </p:spPr>
        <p:txBody>
          <a:bodyPr wrap="square" rtlCol="0">
            <a:spAutoFit/>
          </a:bodyPr>
          <a:lstStyle/>
          <a:p>
            <a:r>
              <a:rPr lang="en-US" sz="3200" b="1" dirty="0">
                <a:solidFill>
                  <a:schemeClr val="bg1"/>
                </a:solidFill>
              </a:rPr>
              <a:t>Galatians 2:20 “I have been crucified with Christ; and it is no longer I who live, but Christ lives in me; and the life which I now live in the flesh I live by faith in the Son of God, who loved me and gave Himself up for me.” </a:t>
            </a:r>
          </a:p>
        </p:txBody>
      </p:sp>
    </p:spTree>
    <p:extLst>
      <p:ext uri="{BB962C8B-B14F-4D97-AF65-F5344CB8AC3E}">
        <p14:creationId xmlns:p14="http://schemas.microsoft.com/office/powerpoint/2010/main" val="343399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077218"/>
          </a:xfrm>
          <a:prstGeom prst="rect">
            <a:avLst/>
          </a:prstGeom>
          <a:noFill/>
        </p:spPr>
        <p:txBody>
          <a:bodyPr wrap="square" rtlCol="0">
            <a:spAutoFit/>
          </a:bodyPr>
          <a:lstStyle/>
          <a:p>
            <a:r>
              <a:rPr lang="en-US" sz="3200" b="1" dirty="0">
                <a:solidFill>
                  <a:schemeClr val="bg1"/>
                </a:solidFill>
              </a:rPr>
              <a:t>Romans 6:10 For the death that He died, He died to sin once for all; but the life that He lives, He lives to God. </a:t>
            </a:r>
          </a:p>
        </p:txBody>
      </p:sp>
    </p:spTree>
    <p:extLst>
      <p:ext uri="{BB962C8B-B14F-4D97-AF65-F5344CB8AC3E}">
        <p14:creationId xmlns:p14="http://schemas.microsoft.com/office/powerpoint/2010/main" val="161724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077218"/>
          </a:xfrm>
          <a:prstGeom prst="rect">
            <a:avLst/>
          </a:prstGeom>
          <a:noFill/>
        </p:spPr>
        <p:txBody>
          <a:bodyPr wrap="square" rtlCol="0">
            <a:spAutoFit/>
          </a:bodyPr>
          <a:lstStyle/>
          <a:p>
            <a:r>
              <a:rPr lang="en-US" sz="3200" b="1" dirty="0">
                <a:solidFill>
                  <a:schemeClr val="bg1"/>
                </a:solidFill>
              </a:rPr>
              <a:t>Romans 6:11 Even so consider yourselves to be dead to sin, but alive to God in Christ Jesus. </a:t>
            </a:r>
          </a:p>
        </p:txBody>
      </p:sp>
    </p:spTree>
    <p:extLst>
      <p:ext uri="{BB962C8B-B14F-4D97-AF65-F5344CB8AC3E}">
        <p14:creationId xmlns:p14="http://schemas.microsoft.com/office/powerpoint/2010/main" val="141898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1323439"/>
          </a:xfrm>
          <a:prstGeom prst="rect">
            <a:avLst/>
          </a:prstGeom>
          <a:noFill/>
        </p:spPr>
        <p:txBody>
          <a:bodyPr wrap="square" rtlCol="0">
            <a:spAutoFit/>
          </a:bodyPr>
          <a:lstStyle/>
          <a:p>
            <a:r>
              <a:rPr lang="en-US" sz="4000" dirty="0">
                <a:solidFill>
                  <a:schemeClr val="bg1"/>
                </a:solidFill>
              </a:rPr>
              <a:t>2. A True believer has been BURIED with Jesus through a SPIRITUAL baptism. </a:t>
            </a:r>
          </a:p>
        </p:txBody>
      </p:sp>
    </p:spTree>
    <p:extLst>
      <p:ext uri="{BB962C8B-B14F-4D97-AF65-F5344CB8AC3E}">
        <p14:creationId xmlns:p14="http://schemas.microsoft.com/office/powerpoint/2010/main" val="462296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904314" y="1342821"/>
            <a:ext cx="10717843" cy="1384995"/>
          </a:xfrm>
          <a:prstGeom prst="rect">
            <a:avLst/>
          </a:prstGeom>
          <a:noFill/>
        </p:spPr>
        <p:txBody>
          <a:bodyPr wrap="square" rtlCol="0">
            <a:spAutoFit/>
          </a:bodyPr>
          <a:lstStyle/>
          <a:p>
            <a:r>
              <a:rPr lang="en-US" sz="2800" dirty="0">
                <a:solidFill>
                  <a:schemeClr val="bg1"/>
                </a:solidFill>
              </a:rPr>
              <a:t>Colossians 3:5 Therefore consider the members of your earthly body as dead to immorality, impurity, passion, evil desire, and greed, which amounts to idolatry. </a:t>
            </a:r>
          </a:p>
        </p:txBody>
      </p:sp>
    </p:spTree>
    <p:extLst>
      <p:ext uri="{BB962C8B-B14F-4D97-AF65-F5344CB8AC3E}">
        <p14:creationId xmlns:p14="http://schemas.microsoft.com/office/powerpoint/2010/main" val="441938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904314" y="1342821"/>
            <a:ext cx="10717843" cy="1384995"/>
          </a:xfrm>
          <a:prstGeom prst="rect">
            <a:avLst/>
          </a:prstGeom>
          <a:noFill/>
        </p:spPr>
        <p:txBody>
          <a:bodyPr wrap="square" rtlCol="0">
            <a:spAutoFit/>
          </a:bodyPr>
          <a:lstStyle/>
          <a:p>
            <a:r>
              <a:rPr lang="en-US" sz="2800" dirty="0">
                <a:solidFill>
                  <a:schemeClr val="bg1"/>
                </a:solidFill>
              </a:rPr>
              <a:t>1 Peter 2:24 He Himself bore our sins in His body on the cross, so that we might die to sin and live to righteousness; for by His wounds you were healed. </a:t>
            </a:r>
          </a:p>
        </p:txBody>
      </p:sp>
    </p:spTree>
    <p:extLst>
      <p:ext uri="{BB962C8B-B14F-4D97-AF65-F5344CB8AC3E}">
        <p14:creationId xmlns:p14="http://schemas.microsoft.com/office/powerpoint/2010/main" val="174489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09182" y="150125"/>
            <a:ext cx="11982734" cy="5016758"/>
          </a:xfrm>
          <a:prstGeom prst="rect">
            <a:avLst/>
          </a:prstGeom>
          <a:noFill/>
        </p:spPr>
        <p:txBody>
          <a:bodyPr wrap="square" rtlCol="0">
            <a:spAutoFit/>
          </a:bodyPr>
          <a:lstStyle/>
          <a:p>
            <a:r>
              <a:rPr lang="en-US" sz="4000" b="1" u="sng" dirty="0">
                <a:solidFill>
                  <a:schemeClr val="bg1"/>
                </a:solidFill>
              </a:rPr>
              <a:t>Justification</a:t>
            </a:r>
            <a:r>
              <a:rPr lang="en-US" sz="4000" dirty="0">
                <a:solidFill>
                  <a:schemeClr val="bg1"/>
                </a:solidFill>
              </a:rPr>
              <a:t> - The instantaneous legal act of God by His grace (not by our works or merit) in which he (1) thinks of our sins as forgiven and Christ's righteousness as belonging to us, and (2) declares us to be righteous in his sight. - Our sins are laid on Jesus, His righteousness is laid on us (The sin that Jesus did not commit is put on Him, and the righteousness that we did not perform is put on us.</a:t>
            </a:r>
          </a:p>
        </p:txBody>
      </p:sp>
    </p:spTree>
    <p:extLst>
      <p:ext uri="{BB962C8B-B14F-4D97-AF65-F5344CB8AC3E}">
        <p14:creationId xmlns:p14="http://schemas.microsoft.com/office/powerpoint/2010/main" val="171276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09182" y="150125"/>
            <a:ext cx="11982734" cy="4401205"/>
          </a:xfrm>
          <a:prstGeom prst="rect">
            <a:avLst/>
          </a:prstGeom>
          <a:noFill/>
        </p:spPr>
        <p:txBody>
          <a:bodyPr wrap="square" rtlCol="0">
            <a:spAutoFit/>
          </a:bodyPr>
          <a:lstStyle/>
          <a:p>
            <a:r>
              <a:rPr lang="en-US" sz="4000" b="1" u="sng" dirty="0">
                <a:solidFill>
                  <a:schemeClr val="bg1"/>
                </a:solidFill>
              </a:rPr>
              <a:t>Sanctification </a:t>
            </a:r>
            <a:r>
              <a:rPr lang="en-US" sz="4000" dirty="0">
                <a:solidFill>
                  <a:schemeClr val="bg1"/>
                </a:solidFill>
              </a:rPr>
              <a:t>= The progressive lifelong work of God the Holy Spirit and the regenerate believer that makes us more and more free from sin and more and more like Christ in our actual lives.  The act of making holy. The act of God's grace by which the affections of men are alienated from sin and the world, and exalted to a supreme love to God.</a:t>
            </a:r>
          </a:p>
        </p:txBody>
      </p:sp>
    </p:spTree>
    <p:extLst>
      <p:ext uri="{BB962C8B-B14F-4D97-AF65-F5344CB8AC3E}">
        <p14:creationId xmlns:p14="http://schemas.microsoft.com/office/powerpoint/2010/main" val="241102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626017" y="1369325"/>
            <a:ext cx="11102157" cy="1323439"/>
          </a:xfrm>
          <a:prstGeom prst="rect">
            <a:avLst/>
          </a:prstGeom>
          <a:noFill/>
        </p:spPr>
        <p:txBody>
          <a:bodyPr wrap="square" rtlCol="0">
            <a:spAutoFit/>
          </a:bodyPr>
          <a:lstStyle/>
          <a:p>
            <a:r>
              <a:rPr lang="en-US" sz="4000" dirty="0">
                <a:solidFill>
                  <a:schemeClr val="bg1"/>
                </a:solidFill>
              </a:rPr>
              <a:t>1. Our celebration of GRACE should never lead us to an abuse of GRACE </a:t>
            </a:r>
          </a:p>
        </p:txBody>
      </p:sp>
    </p:spTree>
    <p:extLst>
      <p:ext uri="{BB962C8B-B14F-4D97-AF65-F5344CB8AC3E}">
        <p14:creationId xmlns:p14="http://schemas.microsoft.com/office/powerpoint/2010/main" val="39426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707886"/>
          </a:xfrm>
          <a:prstGeom prst="rect">
            <a:avLst/>
          </a:prstGeom>
          <a:noFill/>
        </p:spPr>
        <p:txBody>
          <a:bodyPr wrap="square" rtlCol="0">
            <a:spAutoFit/>
          </a:bodyPr>
          <a:lstStyle/>
          <a:p>
            <a:r>
              <a:rPr lang="en-US" sz="4000" dirty="0">
                <a:solidFill>
                  <a:schemeClr val="bg1"/>
                </a:solidFill>
              </a:rPr>
              <a:t>2.  A true believer has died to sin </a:t>
            </a:r>
          </a:p>
        </p:txBody>
      </p:sp>
    </p:spTree>
    <p:extLst>
      <p:ext uri="{BB962C8B-B14F-4D97-AF65-F5344CB8AC3E}">
        <p14:creationId xmlns:p14="http://schemas.microsoft.com/office/powerpoint/2010/main" val="287595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1323439"/>
          </a:xfrm>
          <a:prstGeom prst="rect">
            <a:avLst/>
          </a:prstGeom>
          <a:noFill/>
        </p:spPr>
        <p:txBody>
          <a:bodyPr wrap="square" rtlCol="0">
            <a:spAutoFit/>
          </a:bodyPr>
          <a:lstStyle/>
          <a:p>
            <a:r>
              <a:rPr lang="en-US" sz="4000" dirty="0">
                <a:solidFill>
                  <a:schemeClr val="bg1"/>
                </a:solidFill>
              </a:rPr>
              <a:t>3. A true believer has been </a:t>
            </a:r>
            <a:r>
              <a:rPr lang="en-US" sz="4000" u="sng" dirty="0">
                <a:solidFill>
                  <a:schemeClr val="bg1"/>
                </a:solidFill>
              </a:rPr>
              <a:t>IMMERSED</a:t>
            </a:r>
            <a:r>
              <a:rPr lang="en-US" sz="4000" dirty="0">
                <a:solidFill>
                  <a:schemeClr val="bg1"/>
                </a:solidFill>
              </a:rPr>
              <a:t> into Jesus’ death </a:t>
            </a:r>
          </a:p>
        </p:txBody>
      </p:sp>
    </p:spTree>
    <p:extLst>
      <p:ext uri="{BB962C8B-B14F-4D97-AF65-F5344CB8AC3E}">
        <p14:creationId xmlns:p14="http://schemas.microsoft.com/office/powerpoint/2010/main" val="352658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569660"/>
          </a:xfrm>
          <a:prstGeom prst="rect">
            <a:avLst/>
          </a:prstGeom>
          <a:noFill/>
        </p:spPr>
        <p:txBody>
          <a:bodyPr wrap="square" rtlCol="0">
            <a:spAutoFit/>
          </a:bodyPr>
          <a:lstStyle/>
          <a:p>
            <a:r>
              <a:rPr lang="en-US" sz="3200" b="1" dirty="0">
                <a:solidFill>
                  <a:schemeClr val="bg1"/>
                </a:solidFill>
              </a:rPr>
              <a:t>1 Corinthians 12:13 For by one Spirit we were all baptized into one body, whether Jews or Greeks, whether slaves or free, and we were all made to drink of one Spirit. </a:t>
            </a:r>
            <a:endParaRPr lang="en-US" sz="3200" b="1" u="sng" dirty="0">
              <a:solidFill>
                <a:schemeClr val="bg1"/>
              </a:solidFill>
            </a:endParaRPr>
          </a:p>
        </p:txBody>
      </p:sp>
    </p:spTree>
    <p:extLst>
      <p:ext uri="{BB962C8B-B14F-4D97-AF65-F5344CB8AC3E}">
        <p14:creationId xmlns:p14="http://schemas.microsoft.com/office/powerpoint/2010/main" val="65748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569660"/>
          </a:xfrm>
          <a:prstGeom prst="rect">
            <a:avLst/>
          </a:prstGeom>
          <a:noFill/>
        </p:spPr>
        <p:txBody>
          <a:bodyPr wrap="square" rtlCol="0">
            <a:spAutoFit/>
          </a:bodyPr>
          <a:lstStyle/>
          <a:p>
            <a:r>
              <a:rPr lang="en-US" sz="3200" b="1" dirty="0">
                <a:solidFill>
                  <a:schemeClr val="bg1"/>
                </a:solidFill>
              </a:rPr>
              <a:t>1 Corinthians 12:13 For by one Spirit we were all baptized into one body, whether Jews or Greeks, whether slaves or free, and we were all made to drink of one Spirit. </a:t>
            </a:r>
            <a:endParaRPr lang="en-US" sz="3200" b="1" u="sng" dirty="0">
              <a:solidFill>
                <a:schemeClr val="bg1"/>
              </a:solidFill>
            </a:endParaRPr>
          </a:p>
        </p:txBody>
      </p:sp>
    </p:spTree>
    <p:extLst>
      <p:ext uri="{BB962C8B-B14F-4D97-AF65-F5344CB8AC3E}">
        <p14:creationId xmlns:p14="http://schemas.microsoft.com/office/powerpoint/2010/main" val="396970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077218"/>
          </a:xfrm>
          <a:prstGeom prst="rect">
            <a:avLst/>
          </a:prstGeom>
          <a:noFill/>
        </p:spPr>
        <p:txBody>
          <a:bodyPr wrap="square" rtlCol="0">
            <a:spAutoFit/>
          </a:bodyPr>
          <a:lstStyle/>
          <a:p>
            <a:r>
              <a:rPr lang="en-US" sz="3200" b="1" dirty="0">
                <a:solidFill>
                  <a:schemeClr val="bg1"/>
                </a:solidFill>
              </a:rPr>
              <a:t>Galatians 3:27 For all of you who were baptized into Christ have clothed yourselves with Christ. </a:t>
            </a:r>
            <a:endParaRPr lang="en-US" sz="3200" b="1" u="sng" dirty="0">
              <a:solidFill>
                <a:schemeClr val="bg1"/>
              </a:solidFill>
            </a:endParaRPr>
          </a:p>
        </p:txBody>
      </p:sp>
    </p:spTree>
    <p:extLst>
      <p:ext uri="{BB962C8B-B14F-4D97-AF65-F5344CB8AC3E}">
        <p14:creationId xmlns:p14="http://schemas.microsoft.com/office/powerpoint/2010/main" val="1632310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1037</TotalTime>
  <Words>432</Words>
  <Application>Microsoft Macintosh PowerPoint</Application>
  <PresentationFormat>Widescreen</PresentationFormat>
  <Paragraphs>16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Wilkerson</dc:creator>
  <cp:lastModifiedBy>Edward Wilkerson</cp:lastModifiedBy>
  <cp:revision>10</cp:revision>
  <dcterms:created xsi:type="dcterms:W3CDTF">2018-08-16T13:20:57Z</dcterms:created>
  <dcterms:modified xsi:type="dcterms:W3CDTF">2018-08-26T12:05:40Z</dcterms:modified>
</cp:coreProperties>
</file>