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69" r:id="rId5"/>
    <p:sldId id="278" r:id="rId6"/>
    <p:sldId id="259" r:id="rId7"/>
    <p:sldId id="280" r:id="rId8"/>
    <p:sldId id="281" r:id="rId9"/>
    <p:sldId id="282" r:id="rId10"/>
    <p:sldId id="283" r:id="rId11"/>
    <p:sldId id="288" r:id="rId12"/>
    <p:sldId id="289" r:id="rId13"/>
    <p:sldId id="290" r:id="rId14"/>
    <p:sldId id="284" r:id="rId15"/>
    <p:sldId id="291" r:id="rId16"/>
    <p:sldId id="292" r:id="rId17"/>
    <p:sldId id="293" r:id="rId18"/>
    <p:sldId id="285" r:id="rId19"/>
    <p:sldId id="286" r:id="rId20"/>
    <p:sldId id="2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7" d="100"/>
          <a:sy n="107" d="100"/>
        </p:scale>
        <p:origin x="176"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BB8802-F9B3-8F47-8E34-BBAE70DD30EC}" type="datetimeFigureOut">
              <a:rPr lang="en-US" smtClean="0"/>
              <a:t>7/1/18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5CE49-7D65-0A42-B889-B32FCD649998}" type="slidenum">
              <a:rPr lang="en-US" smtClean="0"/>
              <a:t>‹#›</a:t>
            </a:fld>
            <a:endParaRPr lang="en-US"/>
          </a:p>
        </p:txBody>
      </p:sp>
    </p:spTree>
    <p:extLst>
      <p:ext uri="{BB962C8B-B14F-4D97-AF65-F5344CB8AC3E}">
        <p14:creationId xmlns:p14="http://schemas.microsoft.com/office/powerpoint/2010/main" val="2788398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EB0A-80C1-4E3B-89CA-5B44C4FCA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B2915C-77CE-442D-BA5C-7A91ADC624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EF516C-322C-4181-A19E-8195252D0853}"/>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3F556D2C-14E3-4774-B131-C2EB94870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74B10-FCE3-48BD-B2A3-ACEC696B5492}"/>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93242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4E08-1EE0-4C4A-A4E6-23B90021E6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EAAE2C-1313-41EE-8FF7-F1E0CBE9CF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2CCFC-01D7-4DE0-A741-86038399DC7D}"/>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B296312F-521C-449E-A908-6649807DF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93431-F846-4917-B2DA-29819767778E}"/>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199456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351F55-D292-4D35-8520-6696C6C947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4B94A1-18ED-4FA4-8C40-8E65B5B9CAB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3189F-B401-46C8-99E0-9CA339192BAF}"/>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D61BD854-3F9A-46AC-B55E-3AD8334E0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FC7C7-C6A7-4D0B-B03E-D234A63058DF}"/>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193949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580C1-C27A-4C4C-9CE0-58B8F5FBE5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CA0ED-B613-42CD-9A46-AEDA0FEFB9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845A5-44FC-43B5-9C2F-66226E497278}"/>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72E6C525-5D3B-4370-BF4E-A0B2029F9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CFC7C-52E8-4B07-953F-76E5D72B0926}"/>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301902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2D9AF-8051-4608-B9B1-71338AFFC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CF7EC8-52CE-49D0-961E-D8CE2DC227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8A42F3-659A-45CD-AC1B-A1491B16C084}"/>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71ADA13F-3737-4F35-93F0-88B370C01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7456A-09F6-4E07-85E8-95C2ED591432}"/>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1540974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BEA9-C393-4F9D-9182-CB6087B5AF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0BEBC0-861A-4B28-98AC-862EAABA4B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502AA-2853-49A6-B1D8-92B65742BC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F2A3C7-5633-4CED-9E3B-24B0FAC4FDFF}"/>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6" name="Footer Placeholder 5">
            <a:extLst>
              <a:ext uri="{FF2B5EF4-FFF2-40B4-BE49-F238E27FC236}">
                <a16:creationId xmlns:a16="http://schemas.microsoft.com/office/drawing/2014/main" id="{C7425586-FEC0-465A-B59F-4A5ED2BCE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37EA0-5022-4BDF-85C4-3A10F206B055}"/>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59119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5481-FB8A-4766-8FE1-8D7F8A1483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0622CF-9802-4719-B314-EDBCD7ADF3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40D296-F0CC-455F-8352-3DA276AFDA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8AF32D-DF63-43C2-80A4-2EF48584BE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864FC0-DC0A-4808-8582-7AD330F413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D86BF-A501-4389-B03B-A63A97976918}"/>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8" name="Footer Placeholder 7">
            <a:extLst>
              <a:ext uri="{FF2B5EF4-FFF2-40B4-BE49-F238E27FC236}">
                <a16:creationId xmlns:a16="http://schemas.microsoft.com/office/drawing/2014/main" id="{EE441C8B-1F4A-4A37-B972-6620E49C4F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DD2FEF-200D-4966-9F70-3D055296E079}"/>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19716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C6F8-6AE2-4622-A667-D564FD16B6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E53864-6CE5-43F8-8772-F4F3888DA435}"/>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4" name="Footer Placeholder 3">
            <a:extLst>
              <a:ext uri="{FF2B5EF4-FFF2-40B4-BE49-F238E27FC236}">
                <a16:creationId xmlns:a16="http://schemas.microsoft.com/office/drawing/2014/main" id="{DC07E1EB-7B45-4E14-A5CA-726D763217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EA71C2-BAA5-43EF-BA8D-9DABA876F72E}"/>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149164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E7AC9-E4F0-4BFA-AF0B-1D4F6AF5DC46}"/>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3" name="Footer Placeholder 2">
            <a:extLst>
              <a:ext uri="{FF2B5EF4-FFF2-40B4-BE49-F238E27FC236}">
                <a16:creationId xmlns:a16="http://schemas.microsoft.com/office/drawing/2014/main" id="{05E9B549-C328-4D06-9EC0-92D6B2A64E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3284F-56FF-49F2-B0FF-4D73D3EC00B0}"/>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362581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C3D4A-1ED1-4676-BC30-D52CF7D8BF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B5BDA9-BC9E-4597-B7CA-931473C7EB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23F4E5-78D1-4AE3-99B7-9E356B42B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643688-3F0E-4782-9F85-982A2B9565AB}"/>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6" name="Footer Placeholder 5">
            <a:extLst>
              <a:ext uri="{FF2B5EF4-FFF2-40B4-BE49-F238E27FC236}">
                <a16:creationId xmlns:a16="http://schemas.microsoft.com/office/drawing/2014/main" id="{568F9207-14FB-4F86-BE67-C74F0382CE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89CAE5-34BF-43AA-AF21-AABA0035D4EF}"/>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66519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3A18C-1E70-4564-BE4B-574C1FD1C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50373-2C6E-4D12-9830-14AE7DD5CD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8846B5-B7A8-4953-A2FC-6BE73011B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61C999-B636-4842-A001-213500C4B29D}"/>
              </a:ext>
            </a:extLst>
          </p:cNvPr>
          <p:cNvSpPr>
            <a:spLocks noGrp="1"/>
          </p:cNvSpPr>
          <p:nvPr>
            <p:ph type="dt" sz="half" idx="10"/>
          </p:nvPr>
        </p:nvSpPr>
        <p:spPr/>
        <p:txBody>
          <a:bodyPr/>
          <a:lstStyle/>
          <a:p>
            <a:fld id="{60ACEEBC-38E0-40CB-98DE-3ABD88FB7001}" type="datetimeFigureOut">
              <a:rPr lang="en-US" smtClean="0"/>
              <a:t>7/1/18</a:t>
            </a:fld>
            <a:endParaRPr lang="en-US"/>
          </a:p>
        </p:txBody>
      </p:sp>
      <p:sp>
        <p:nvSpPr>
          <p:cNvPr id="6" name="Footer Placeholder 5">
            <a:extLst>
              <a:ext uri="{FF2B5EF4-FFF2-40B4-BE49-F238E27FC236}">
                <a16:creationId xmlns:a16="http://schemas.microsoft.com/office/drawing/2014/main" id="{2AA6DBA8-A35C-4876-BDC1-875C648B1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43A8F-D183-48AA-B80F-E124C7B68912}"/>
              </a:ext>
            </a:extLst>
          </p:cNvPr>
          <p:cNvSpPr>
            <a:spLocks noGrp="1"/>
          </p:cNvSpPr>
          <p:nvPr>
            <p:ph type="sldNum" sz="quarter" idx="12"/>
          </p:nvPr>
        </p:nvSpPr>
        <p:spPr/>
        <p:txBody>
          <a:bodyPr/>
          <a:lstStyle/>
          <a:p>
            <a:fld id="{9C5CC586-363A-4836-84E8-ABD7E29CE891}" type="slidenum">
              <a:rPr lang="en-US" smtClean="0"/>
              <a:t>‹#›</a:t>
            </a:fld>
            <a:endParaRPr lang="en-US"/>
          </a:p>
        </p:txBody>
      </p:sp>
    </p:spTree>
    <p:extLst>
      <p:ext uri="{BB962C8B-B14F-4D97-AF65-F5344CB8AC3E}">
        <p14:creationId xmlns:p14="http://schemas.microsoft.com/office/powerpoint/2010/main" val="306623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A20F3A-F3C6-4D02-84E5-C39F3A52C3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B117A4-2060-4279-96D7-4DC4BD30CF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5CA95-E5C9-4BB5-B102-39EE0CF803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CEEBC-38E0-40CB-98DE-3ABD88FB7001}" type="datetimeFigureOut">
              <a:rPr lang="en-US" smtClean="0"/>
              <a:t>7/1/18</a:t>
            </a:fld>
            <a:endParaRPr lang="en-US"/>
          </a:p>
        </p:txBody>
      </p:sp>
      <p:sp>
        <p:nvSpPr>
          <p:cNvPr id="5" name="Footer Placeholder 4">
            <a:extLst>
              <a:ext uri="{FF2B5EF4-FFF2-40B4-BE49-F238E27FC236}">
                <a16:creationId xmlns:a16="http://schemas.microsoft.com/office/drawing/2014/main" id="{7AB18E16-638B-4CB6-8BA4-387E752459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21DDBA-6549-44F5-99DC-9296117B5C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CC586-363A-4836-84E8-ABD7E29CE891}" type="slidenum">
              <a:rPr lang="en-US" smtClean="0"/>
              <a:t>‹#›</a:t>
            </a:fld>
            <a:endParaRPr lang="en-US"/>
          </a:p>
        </p:txBody>
      </p:sp>
    </p:spTree>
    <p:extLst>
      <p:ext uri="{BB962C8B-B14F-4D97-AF65-F5344CB8AC3E}">
        <p14:creationId xmlns:p14="http://schemas.microsoft.com/office/powerpoint/2010/main" val="225875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171" b="3236"/>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1144666" y="4140397"/>
            <a:ext cx="9487277" cy="1631216"/>
          </a:xfrm>
          <a:prstGeom prst="rect">
            <a:avLst/>
          </a:prstGeom>
          <a:noFill/>
        </p:spPr>
        <p:txBody>
          <a:bodyPr wrap="none" lIns="91440" tIns="45720" rIns="91440" bIns="45720">
            <a:spAutoFit/>
          </a:bodyPr>
          <a:lstStyle/>
          <a:p>
            <a:pPr algn="ctr"/>
            <a:r>
              <a:rPr lang="en-US" sz="10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3334186" y="5653893"/>
            <a:ext cx="5523628" cy="923330"/>
          </a:xfrm>
          <a:prstGeom prst="rect">
            <a:avLst/>
          </a:prstGeom>
          <a:noFill/>
        </p:spPr>
        <p:txBody>
          <a:bodyPr wrap="none" lIns="91440" tIns="45720" rIns="91440" bIns="45720">
            <a:spAutoFit/>
          </a:bodyPr>
          <a:lstStyle/>
          <a:p>
            <a:pPr algn="ctr"/>
            <a:r>
              <a:rPr lang="en-US" sz="54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Tree>
    <p:extLst>
      <p:ext uri="{BB962C8B-B14F-4D97-AF65-F5344CB8AC3E}">
        <p14:creationId xmlns:p14="http://schemas.microsoft.com/office/powerpoint/2010/main" val="18845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707886"/>
          </a:xfrm>
          <a:prstGeom prst="rect">
            <a:avLst/>
          </a:prstGeom>
          <a:noFill/>
        </p:spPr>
        <p:txBody>
          <a:bodyPr wrap="square" rtlCol="0">
            <a:spAutoFit/>
          </a:bodyPr>
          <a:lstStyle/>
          <a:p>
            <a:r>
              <a:rPr lang="en-US" sz="4000" dirty="0">
                <a:solidFill>
                  <a:schemeClr val="bg1"/>
                </a:solidFill>
              </a:rPr>
              <a:t>a. God gives life to the dead </a:t>
            </a:r>
            <a:endParaRPr lang="en-US" sz="4000" u="sng" dirty="0">
              <a:solidFill>
                <a:schemeClr val="bg1"/>
              </a:solidFill>
            </a:endParaRPr>
          </a:p>
        </p:txBody>
      </p:sp>
    </p:spTree>
    <p:extLst>
      <p:ext uri="{BB962C8B-B14F-4D97-AF65-F5344CB8AC3E}">
        <p14:creationId xmlns:p14="http://schemas.microsoft.com/office/powerpoint/2010/main" val="160759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463826" y="392826"/>
            <a:ext cx="11204399" cy="4832092"/>
          </a:xfrm>
          <a:prstGeom prst="rect">
            <a:avLst/>
          </a:prstGeom>
          <a:noFill/>
        </p:spPr>
        <p:txBody>
          <a:bodyPr wrap="square" rtlCol="0">
            <a:spAutoFit/>
          </a:bodyPr>
          <a:lstStyle/>
          <a:p>
            <a:r>
              <a:rPr lang="en-US" sz="2800" b="1" dirty="0">
                <a:solidFill>
                  <a:schemeClr val="bg1"/>
                </a:solidFill>
              </a:rPr>
              <a:t>Ephesians 2:1–7</a:t>
            </a:r>
            <a:r>
              <a:rPr lang="en-US" sz="2800" dirty="0">
                <a:solidFill>
                  <a:schemeClr val="bg1"/>
                </a:solidFill>
              </a:rPr>
              <a:t> You were dead through the trespasses and sins 2 in which you once lived, following the course of this world, following the ruler of the power of the air, the spirit that is now at work among those who are disobedient. 3 All of us once lived among them in the passions of our flesh, following the desires of flesh and senses, and we were by nature children of wrath, like everyone else. 4 But God, who is rich in mercy, out of the great love with which he loved us 5 even when we were dead through our trespasses, made us alive together with Christ—by grace you have been saved— 6 and raised us up with him and seated us with him in the heavenly places in Christ Jesus, 7 so that in the ages to come he might show the immeasurable riches of his grace in kindness toward us in Christ Jesus. </a:t>
            </a:r>
          </a:p>
        </p:txBody>
      </p:sp>
    </p:spTree>
    <p:extLst>
      <p:ext uri="{BB962C8B-B14F-4D97-AF65-F5344CB8AC3E}">
        <p14:creationId xmlns:p14="http://schemas.microsoft.com/office/powerpoint/2010/main" val="420029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493800" y="1919962"/>
            <a:ext cx="11204399" cy="1384995"/>
          </a:xfrm>
          <a:prstGeom prst="rect">
            <a:avLst/>
          </a:prstGeom>
          <a:noFill/>
        </p:spPr>
        <p:txBody>
          <a:bodyPr wrap="square" rtlCol="0">
            <a:spAutoFit/>
          </a:bodyPr>
          <a:lstStyle/>
          <a:p>
            <a:r>
              <a:rPr lang="en-US" sz="2800" b="1" dirty="0">
                <a:solidFill>
                  <a:schemeClr val="bg1"/>
                </a:solidFill>
              </a:rPr>
              <a:t>Romans 8:1–2 </a:t>
            </a:r>
            <a:r>
              <a:rPr lang="en-US" sz="2800" dirty="0">
                <a:solidFill>
                  <a:schemeClr val="bg1"/>
                </a:solidFill>
              </a:rPr>
              <a:t>There is therefore now no condemnation for those who are in Christ Jesus. 2 For the law of the Spirit of life in Christ Jesus has set you free from the law of sin and of death.</a:t>
            </a:r>
          </a:p>
        </p:txBody>
      </p:sp>
    </p:spTree>
    <p:extLst>
      <p:ext uri="{BB962C8B-B14F-4D97-AF65-F5344CB8AC3E}">
        <p14:creationId xmlns:p14="http://schemas.microsoft.com/office/powerpoint/2010/main" val="2058890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493800" y="1273631"/>
            <a:ext cx="11204399" cy="2677656"/>
          </a:xfrm>
          <a:prstGeom prst="rect">
            <a:avLst/>
          </a:prstGeom>
          <a:noFill/>
        </p:spPr>
        <p:txBody>
          <a:bodyPr wrap="square" rtlCol="0">
            <a:spAutoFit/>
          </a:bodyPr>
          <a:lstStyle/>
          <a:p>
            <a:r>
              <a:rPr lang="en-US" sz="2800" b="1" dirty="0">
                <a:solidFill>
                  <a:schemeClr val="bg1"/>
                </a:solidFill>
              </a:rPr>
              <a:t>1 Peter 1:3–5 </a:t>
            </a:r>
            <a:r>
              <a:rPr lang="en-US" sz="2800" dirty="0">
                <a:solidFill>
                  <a:schemeClr val="bg1"/>
                </a:solidFill>
              </a:rPr>
              <a:t>Blessed be the God and Father of our Lord Jesus Christ! By his great mercy he has given us a new birth into a living hope through the resurrection of Jesus Christ from the dead, 4 and into an inheritance that is imperishable, undefiled, and unfading, kept in heaven for you, 5 who are being protected by the power of God through faith for a salvation ready to be revealed in the last time.</a:t>
            </a:r>
          </a:p>
        </p:txBody>
      </p:sp>
    </p:spTree>
    <p:extLst>
      <p:ext uri="{BB962C8B-B14F-4D97-AF65-F5344CB8AC3E}">
        <p14:creationId xmlns:p14="http://schemas.microsoft.com/office/powerpoint/2010/main" val="155140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1323439"/>
          </a:xfrm>
          <a:prstGeom prst="rect">
            <a:avLst/>
          </a:prstGeom>
          <a:noFill/>
        </p:spPr>
        <p:txBody>
          <a:bodyPr wrap="square" rtlCol="0">
            <a:spAutoFit/>
          </a:bodyPr>
          <a:lstStyle/>
          <a:p>
            <a:r>
              <a:rPr lang="en-US" sz="4000" dirty="0">
                <a:solidFill>
                  <a:schemeClr val="bg1"/>
                </a:solidFill>
              </a:rPr>
              <a:t>b. God calls into being that which does not exist </a:t>
            </a:r>
            <a:endParaRPr lang="en-US" sz="4000" u="sng" dirty="0">
              <a:solidFill>
                <a:schemeClr val="bg1"/>
              </a:solidFill>
            </a:endParaRPr>
          </a:p>
        </p:txBody>
      </p:sp>
    </p:spTree>
    <p:extLst>
      <p:ext uri="{BB962C8B-B14F-4D97-AF65-F5344CB8AC3E}">
        <p14:creationId xmlns:p14="http://schemas.microsoft.com/office/powerpoint/2010/main" val="391760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493800" y="2135406"/>
            <a:ext cx="11204399" cy="954107"/>
          </a:xfrm>
          <a:prstGeom prst="rect">
            <a:avLst/>
          </a:prstGeom>
          <a:noFill/>
        </p:spPr>
        <p:txBody>
          <a:bodyPr wrap="square" rtlCol="0">
            <a:spAutoFit/>
          </a:bodyPr>
          <a:lstStyle/>
          <a:p>
            <a:r>
              <a:rPr lang="en-US" sz="2800" b="1" dirty="0">
                <a:solidFill>
                  <a:schemeClr val="bg1"/>
                </a:solidFill>
              </a:rPr>
              <a:t>Isaiah 48:13 </a:t>
            </a:r>
            <a:r>
              <a:rPr lang="en-US" sz="2800" dirty="0">
                <a:solidFill>
                  <a:schemeClr val="bg1"/>
                </a:solidFill>
              </a:rPr>
              <a:t>My hand laid the foundation of the earth, and my right hand spread out the heavens; when I summon them, they stand at attention. </a:t>
            </a:r>
          </a:p>
        </p:txBody>
      </p:sp>
    </p:spTree>
    <p:extLst>
      <p:ext uri="{BB962C8B-B14F-4D97-AF65-F5344CB8AC3E}">
        <p14:creationId xmlns:p14="http://schemas.microsoft.com/office/powerpoint/2010/main" val="24707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613070" y="1191179"/>
            <a:ext cx="11204399" cy="3108543"/>
          </a:xfrm>
          <a:prstGeom prst="rect">
            <a:avLst/>
          </a:prstGeom>
          <a:noFill/>
        </p:spPr>
        <p:txBody>
          <a:bodyPr wrap="square" rtlCol="0">
            <a:spAutoFit/>
          </a:bodyPr>
          <a:lstStyle/>
          <a:p>
            <a:r>
              <a:rPr lang="en-US" sz="2800" b="1" dirty="0">
                <a:solidFill>
                  <a:schemeClr val="bg1"/>
                </a:solidFill>
              </a:rPr>
              <a:t>Genesis 1:1–5 </a:t>
            </a:r>
            <a:r>
              <a:rPr lang="en-US" sz="2800" dirty="0">
                <a:solidFill>
                  <a:schemeClr val="bg1"/>
                </a:solidFill>
              </a:rPr>
              <a:t>In the beginning when God created the heavens and the earth, 2 the earth was a formless void and darkness covered the face of the deep, while a wind from God swept over the face of the waters. 3 Then God said, “Let there be light”; and there was light. 4 And God saw that the light was good; and God separated the light from the darkness. 5 God called the light Day, and the darkness he called Night. And there was evening and there was morning, the first day. </a:t>
            </a:r>
          </a:p>
        </p:txBody>
      </p:sp>
    </p:spTree>
    <p:extLst>
      <p:ext uri="{BB962C8B-B14F-4D97-AF65-F5344CB8AC3E}">
        <p14:creationId xmlns:p14="http://schemas.microsoft.com/office/powerpoint/2010/main" val="1211335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613070" y="1191179"/>
            <a:ext cx="11204399" cy="2246769"/>
          </a:xfrm>
          <a:prstGeom prst="rect">
            <a:avLst/>
          </a:prstGeom>
          <a:noFill/>
        </p:spPr>
        <p:txBody>
          <a:bodyPr wrap="square" rtlCol="0">
            <a:spAutoFit/>
          </a:bodyPr>
          <a:lstStyle/>
          <a:p>
            <a:r>
              <a:rPr lang="en-US" sz="2800" b="1" dirty="0">
                <a:solidFill>
                  <a:schemeClr val="bg1"/>
                </a:solidFill>
              </a:rPr>
              <a:t>Hebrews 11:11–12 </a:t>
            </a:r>
            <a:r>
              <a:rPr lang="en-US" sz="2800" dirty="0">
                <a:solidFill>
                  <a:schemeClr val="bg1"/>
                </a:solidFill>
              </a:rPr>
              <a:t>By faith he received power of procreation, even though he was too old—and Sarah herself was barren—because he considered him faithful who had promised. 12 Therefore from one person, and this one as good as dead, descendants were born, “as many as the stars of heaven and as the innumerable grains of sand by the seashore.” </a:t>
            </a:r>
          </a:p>
        </p:txBody>
      </p:sp>
    </p:spTree>
    <p:extLst>
      <p:ext uri="{BB962C8B-B14F-4D97-AF65-F5344CB8AC3E}">
        <p14:creationId xmlns:p14="http://schemas.microsoft.com/office/powerpoint/2010/main" val="136487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1323439"/>
          </a:xfrm>
          <a:prstGeom prst="rect">
            <a:avLst/>
          </a:prstGeom>
          <a:noFill/>
        </p:spPr>
        <p:txBody>
          <a:bodyPr wrap="square" rtlCol="0">
            <a:spAutoFit/>
          </a:bodyPr>
          <a:lstStyle/>
          <a:p>
            <a:r>
              <a:rPr lang="en-US" sz="4000" dirty="0">
                <a:solidFill>
                  <a:schemeClr val="bg1"/>
                </a:solidFill>
              </a:rPr>
              <a:t>c. God gave miraculous righteousness to Abraham </a:t>
            </a:r>
            <a:endParaRPr lang="en-US" sz="4000" u="sng" dirty="0">
              <a:solidFill>
                <a:schemeClr val="bg1"/>
              </a:solidFill>
            </a:endParaRPr>
          </a:p>
        </p:txBody>
      </p:sp>
    </p:spTree>
    <p:extLst>
      <p:ext uri="{BB962C8B-B14F-4D97-AF65-F5344CB8AC3E}">
        <p14:creationId xmlns:p14="http://schemas.microsoft.com/office/powerpoint/2010/main" val="3065888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1323439"/>
          </a:xfrm>
          <a:prstGeom prst="rect">
            <a:avLst/>
          </a:prstGeom>
          <a:noFill/>
        </p:spPr>
        <p:txBody>
          <a:bodyPr wrap="square" rtlCol="0">
            <a:spAutoFit/>
          </a:bodyPr>
          <a:lstStyle/>
          <a:p>
            <a:r>
              <a:rPr lang="en-US" sz="4000" dirty="0">
                <a:solidFill>
                  <a:schemeClr val="bg1"/>
                </a:solidFill>
              </a:rPr>
              <a:t>c. God gave miraculous righteousness to Abraham </a:t>
            </a:r>
            <a:endParaRPr lang="en-US" sz="4000" u="sng" dirty="0">
              <a:solidFill>
                <a:schemeClr val="bg1"/>
              </a:solidFill>
            </a:endParaRPr>
          </a:p>
        </p:txBody>
      </p:sp>
    </p:spTree>
    <p:extLst>
      <p:ext uri="{BB962C8B-B14F-4D97-AF65-F5344CB8AC3E}">
        <p14:creationId xmlns:p14="http://schemas.microsoft.com/office/powerpoint/2010/main" val="103223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389467" y="1776096"/>
            <a:ext cx="11576755" cy="1323439"/>
          </a:xfrm>
          <a:prstGeom prst="rect">
            <a:avLst/>
          </a:prstGeom>
          <a:noFill/>
        </p:spPr>
        <p:txBody>
          <a:bodyPr wrap="square" rtlCol="0">
            <a:spAutoFit/>
          </a:bodyPr>
          <a:lstStyle/>
          <a:p>
            <a:r>
              <a:rPr lang="en-US" sz="4000" dirty="0">
                <a:solidFill>
                  <a:schemeClr val="bg1"/>
                </a:solidFill>
              </a:rPr>
              <a:t>Romans 2:3 But do you suppose this….. that you will escape the judgment of God? </a:t>
            </a:r>
          </a:p>
        </p:txBody>
      </p:sp>
    </p:spTree>
    <p:extLst>
      <p:ext uri="{BB962C8B-B14F-4D97-AF65-F5344CB8AC3E}">
        <p14:creationId xmlns:p14="http://schemas.microsoft.com/office/powerpoint/2010/main" val="3104938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1323439"/>
          </a:xfrm>
          <a:prstGeom prst="rect">
            <a:avLst/>
          </a:prstGeom>
          <a:noFill/>
        </p:spPr>
        <p:txBody>
          <a:bodyPr wrap="square" rtlCol="0">
            <a:spAutoFit/>
          </a:bodyPr>
          <a:lstStyle/>
          <a:p>
            <a:r>
              <a:rPr lang="en-US" sz="4000" dirty="0">
                <a:solidFill>
                  <a:schemeClr val="bg1"/>
                </a:solidFill>
              </a:rPr>
              <a:t>d. For our sake also this miraculous righteousness will be given </a:t>
            </a:r>
            <a:endParaRPr lang="en-US" sz="4000" u="sng" dirty="0">
              <a:solidFill>
                <a:schemeClr val="bg1"/>
              </a:solidFill>
            </a:endParaRPr>
          </a:p>
        </p:txBody>
      </p:sp>
    </p:spTree>
    <p:extLst>
      <p:ext uri="{BB962C8B-B14F-4D97-AF65-F5344CB8AC3E}">
        <p14:creationId xmlns:p14="http://schemas.microsoft.com/office/powerpoint/2010/main" val="319096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832554" y="1776097"/>
            <a:ext cx="10724445" cy="1323439"/>
          </a:xfrm>
          <a:prstGeom prst="rect">
            <a:avLst/>
          </a:prstGeom>
          <a:noFill/>
        </p:spPr>
        <p:txBody>
          <a:bodyPr wrap="square" rtlCol="0">
            <a:spAutoFit/>
          </a:bodyPr>
          <a:lstStyle/>
          <a:p>
            <a:r>
              <a:rPr lang="en-US" sz="4000" dirty="0">
                <a:solidFill>
                  <a:schemeClr val="bg1"/>
                </a:solidFill>
              </a:rPr>
              <a:t>1.  Everyone must escape from the Judgment and Wrath of God </a:t>
            </a:r>
          </a:p>
        </p:txBody>
      </p:sp>
    </p:spTree>
    <p:extLst>
      <p:ext uri="{BB962C8B-B14F-4D97-AF65-F5344CB8AC3E}">
        <p14:creationId xmlns:p14="http://schemas.microsoft.com/office/powerpoint/2010/main" val="169883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987776" y="1888987"/>
            <a:ext cx="9101669" cy="707886"/>
          </a:xfrm>
          <a:prstGeom prst="rect">
            <a:avLst/>
          </a:prstGeom>
          <a:noFill/>
        </p:spPr>
        <p:txBody>
          <a:bodyPr wrap="square" rtlCol="0">
            <a:spAutoFit/>
          </a:bodyPr>
          <a:lstStyle/>
          <a:p>
            <a:r>
              <a:rPr lang="en-US" sz="4000" dirty="0">
                <a:solidFill>
                  <a:schemeClr val="bg1"/>
                </a:solidFill>
              </a:rPr>
              <a:t>2. There are many false ways of escape </a:t>
            </a:r>
          </a:p>
        </p:txBody>
      </p:sp>
    </p:spTree>
    <p:extLst>
      <p:ext uri="{BB962C8B-B14F-4D97-AF65-F5344CB8AC3E}">
        <p14:creationId xmlns:p14="http://schemas.microsoft.com/office/powerpoint/2010/main" val="389745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987776" y="1888987"/>
            <a:ext cx="9101669" cy="1938992"/>
          </a:xfrm>
          <a:prstGeom prst="rect">
            <a:avLst/>
          </a:prstGeom>
          <a:noFill/>
        </p:spPr>
        <p:txBody>
          <a:bodyPr wrap="square" rtlCol="0">
            <a:spAutoFit/>
          </a:bodyPr>
          <a:lstStyle/>
          <a:p>
            <a:r>
              <a:rPr lang="en-US" sz="4000" dirty="0">
                <a:solidFill>
                  <a:schemeClr val="bg1"/>
                </a:solidFill>
              </a:rPr>
              <a:t>3. There Is Only One way of ESCAPE from the Judgment and wrath of God</a:t>
            </a:r>
          </a:p>
          <a:p>
            <a:endParaRPr lang="en-US" sz="4000" dirty="0">
              <a:solidFill>
                <a:schemeClr val="bg1"/>
              </a:solidFill>
            </a:endParaRPr>
          </a:p>
        </p:txBody>
      </p:sp>
    </p:spTree>
    <p:extLst>
      <p:ext uri="{BB962C8B-B14F-4D97-AF65-F5344CB8AC3E}">
        <p14:creationId xmlns:p14="http://schemas.microsoft.com/office/powerpoint/2010/main" val="237471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578557" y="1719652"/>
            <a:ext cx="10837332" cy="707886"/>
          </a:xfrm>
          <a:prstGeom prst="rect">
            <a:avLst/>
          </a:prstGeom>
          <a:noFill/>
        </p:spPr>
        <p:txBody>
          <a:bodyPr wrap="square" rtlCol="0">
            <a:spAutoFit/>
          </a:bodyPr>
          <a:lstStyle/>
          <a:p>
            <a:r>
              <a:rPr lang="en-US" sz="4000" dirty="0">
                <a:solidFill>
                  <a:schemeClr val="bg1"/>
                </a:solidFill>
              </a:rPr>
              <a:t>1. Salvation is not by works, but by faith </a:t>
            </a:r>
            <a:endParaRPr lang="en-US" sz="4000" u="sng" dirty="0">
              <a:solidFill>
                <a:schemeClr val="bg1"/>
              </a:solidFill>
            </a:endParaRPr>
          </a:p>
        </p:txBody>
      </p:sp>
    </p:spTree>
    <p:extLst>
      <p:ext uri="{BB962C8B-B14F-4D97-AF65-F5344CB8AC3E}">
        <p14:creationId xmlns:p14="http://schemas.microsoft.com/office/powerpoint/2010/main" val="311660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707886"/>
          </a:xfrm>
          <a:prstGeom prst="rect">
            <a:avLst/>
          </a:prstGeom>
          <a:noFill/>
        </p:spPr>
        <p:txBody>
          <a:bodyPr wrap="square" rtlCol="0">
            <a:spAutoFit/>
          </a:bodyPr>
          <a:lstStyle/>
          <a:p>
            <a:r>
              <a:rPr lang="en-US" sz="4000" dirty="0">
                <a:solidFill>
                  <a:schemeClr val="bg1"/>
                </a:solidFill>
              </a:rPr>
              <a:t>2. Salvation is not by Law, but by grace </a:t>
            </a:r>
            <a:endParaRPr lang="en-US" sz="4000" u="sng" dirty="0">
              <a:solidFill>
                <a:schemeClr val="bg1"/>
              </a:solidFill>
            </a:endParaRPr>
          </a:p>
        </p:txBody>
      </p:sp>
    </p:spTree>
    <p:extLst>
      <p:ext uri="{BB962C8B-B14F-4D97-AF65-F5344CB8AC3E}">
        <p14:creationId xmlns:p14="http://schemas.microsoft.com/office/powerpoint/2010/main" val="254153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1323439"/>
          </a:xfrm>
          <a:prstGeom prst="rect">
            <a:avLst/>
          </a:prstGeom>
          <a:noFill/>
        </p:spPr>
        <p:txBody>
          <a:bodyPr wrap="square" rtlCol="0">
            <a:spAutoFit/>
          </a:bodyPr>
          <a:lstStyle/>
          <a:p>
            <a:r>
              <a:rPr lang="en-US" sz="4000" dirty="0">
                <a:solidFill>
                  <a:schemeClr val="bg1"/>
                </a:solidFill>
              </a:rPr>
              <a:t>3. Salvation is not by human power, but by divine power </a:t>
            </a:r>
            <a:endParaRPr lang="en-US" sz="4000" u="sng" dirty="0">
              <a:solidFill>
                <a:schemeClr val="bg1"/>
              </a:solidFill>
            </a:endParaRPr>
          </a:p>
        </p:txBody>
      </p:sp>
    </p:spTree>
    <p:extLst>
      <p:ext uri="{BB962C8B-B14F-4D97-AF65-F5344CB8AC3E}">
        <p14:creationId xmlns:p14="http://schemas.microsoft.com/office/powerpoint/2010/main" val="18567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44553092-278B-41BC-8D5A-773C669FFC8A}"/>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41522" r="37645" b="3237"/>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F96C85-1DC4-43EC-A41A-3148677A51EA}"/>
              </a:ext>
            </a:extLst>
          </p:cNvPr>
          <p:cNvSpPr/>
          <p:nvPr/>
        </p:nvSpPr>
        <p:spPr>
          <a:xfrm>
            <a:off x="7763823" y="5224918"/>
            <a:ext cx="3904402" cy="707886"/>
          </a:xfrm>
          <a:prstGeom prst="rect">
            <a:avLst/>
          </a:prstGeom>
          <a:noFill/>
        </p:spPr>
        <p:txBody>
          <a:bodyPr wrap="none" lIns="91440" tIns="45720" rIns="91440" bIns="45720">
            <a:spAutoFit/>
          </a:bodyPr>
          <a:lstStyle/>
          <a:p>
            <a:pPr algn="ctr"/>
            <a:r>
              <a:rPr lang="en-US" sz="4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The Escape Room</a:t>
            </a:r>
          </a:p>
        </p:txBody>
      </p:sp>
      <p:sp>
        <p:nvSpPr>
          <p:cNvPr id="6" name="Rectangle 5">
            <a:extLst>
              <a:ext uri="{FF2B5EF4-FFF2-40B4-BE49-F238E27FC236}">
                <a16:creationId xmlns:a16="http://schemas.microsoft.com/office/drawing/2014/main" id="{A3A3592F-276C-436F-8B67-3D0FA76F302C}"/>
              </a:ext>
            </a:extLst>
          </p:cNvPr>
          <p:cNvSpPr/>
          <p:nvPr/>
        </p:nvSpPr>
        <p:spPr>
          <a:xfrm>
            <a:off x="9508146" y="5932804"/>
            <a:ext cx="2160079" cy="400110"/>
          </a:xfrm>
          <a:prstGeom prst="rect">
            <a:avLst/>
          </a:prstGeom>
          <a:noFill/>
        </p:spPr>
        <p:txBody>
          <a:bodyPr wrap="none" lIns="91440" tIns="45720" rIns="91440" bIns="45720">
            <a:spAutoFit/>
          </a:bodyPr>
          <a:lstStyle/>
          <a:p>
            <a:pPr algn="ctr"/>
            <a:r>
              <a:rPr lang="en-US" sz="2000" b="1" cap="none" spc="0" dirty="0">
                <a:ln w="10160">
                  <a:solidFill>
                    <a:schemeClr val="tx1"/>
                  </a:solidFill>
                  <a:prstDash val="solid"/>
                </a:ln>
                <a:solidFill>
                  <a:srgbClr val="FFFFFF"/>
                </a:solidFill>
                <a:effectLst>
                  <a:glow rad="228600">
                    <a:schemeClr val="tx1">
                      <a:alpha val="40000"/>
                    </a:schemeClr>
                  </a:glow>
                  <a:outerShdw blurRad="50800" dist="38100" dir="2700000" algn="tl" rotWithShape="0">
                    <a:prstClr val="black">
                      <a:alpha val="40000"/>
                    </a:prstClr>
                  </a:outerShdw>
                </a:effectLst>
              </a:rPr>
              <a:t>Only One Way Out</a:t>
            </a:r>
          </a:p>
        </p:txBody>
      </p:sp>
      <p:sp>
        <p:nvSpPr>
          <p:cNvPr id="2" name="TextBox 1">
            <a:extLst>
              <a:ext uri="{FF2B5EF4-FFF2-40B4-BE49-F238E27FC236}">
                <a16:creationId xmlns:a16="http://schemas.microsoft.com/office/drawing/2014/main" id="{BAC767DF-42E1-47EF-8A0B-7FFB2E34F746}"/>
              </a:ext>
            </a:extLst>
          </p:cNvPr>
          <p:cNvSpPr txBox="1"/>
          <p:nvPr/>
        </p:nvSpPr>
        <p:spPr>
          <a:xfrm>
            <a:off x="1368779" y="2086540"/>
            <a:ext cx="8353776" cy="707886"/>
          </a:xfrm>
          <a:prstGeom prst="rect">
            <a:avLst/>
          </a:prstGeom>
          <a:noFill/>
        </p:spPr>
        <p:txBody>
          <a:bodyPr wrap="square" rtlCol="0">
            <a:spAutoFit/>
          </a:bodyPr>
          <a:lstStyle/>
          <a:p>
            <a:r>
              <a:rPr lang="en-US" sz="4000" dirty="0">
                <a:solidFill>
                  <a:schemeClr val="bg1"/>
                </a:solidFill>
              </a:rPr>
              <a:t>a. God gives life to the dead </a:t>
            </a:r>
            <a:endParaRPr lang="en-US" sz="4000" u="sng" dirty="0">
              <a:solidFill>
                <a:schemeClr val="bg1"/>
              </a:solidFill>
            </a:endParaRPr>
          </a:p>
        </p:txBody>
      </p:sp>
    </p:spTree>
    <p:extLst>
      <p:ext uri="{BB962C8B-B14F-4D97-AF65-F5344CB8AC3E}">
        <p14:creationId xmlns:p14="http://schemas.microsoft.com/office/powerpoint/2010/main" val="2641974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13271</TotalTime>
  <Words>785</Words>
  <Application>Microsoft Macintosh PowerPoint</Application>
  <PresentationFormat>Widescreen</PresentationFormat>
  <Paragraphs>59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Edward Wilkerson</cp:lastModifiedBy>
  <cp:revision>23</cp:revision>
  <cp:lastPrinted>2018-07-01T11:41:45Z</cp:lastPrinted>
  <dcterms:created xsi:type="dcterms:W3CDTF">2018-05-07T15:20:29Z</dcterms:created>
  <dcterms:modified xsi:type="dcterms:W3CDTF">2018-07-01T11:49:17Z</dcterms:modified>
</cp:coreProperties>
</file>