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0"/>
  </p:handoutMasterIdLst>
  <p:sldIdLst>
    <p:sldId id="256" r:id="rId2"/>
    <p:sldId id="257" r:id="rId3"/>
    <p:sldId id="258" r:id="rId4"/>
    <p:sldId id="268" r:id="rId5"/>
    <p:sldId id="261" r:id="rId6"/>
    <p:sldId id="259" r:id="rId7"/>
    <p:sldId id="260" r:id="rId8"/>
    <p:sldId id="26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clrMode="bw" frameSlides="1"/>
  <p:clrMru>
    <a:srgbClr val="1C14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0" d="100"/>
          <a:sy n="80" d="100"/>
        </p:scale>
        <p:origin x="-1376"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3B8DBC8-BCB3-A845-B68C-63B2C77AAC2A}" type="datetimeFigureOut">
              <a:rPr lang="en-US" smtClean="0"/>
              <a:t>4/21/18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A65BB70-C2A1-774C-94FE-5E2C8AF837F2}" type="slidenum">
              <a:rPr lang="en-US" smtClean="0"/>
              <a:t>‹#›</a:t>
            </a:fld>
            <a:endParaRPr lang="en-US"/>
          </a:p>
        </p:txBody>
      </p:sp>
    </p:spTree>
    <p:extLst>
      <p:ext uri="{BB962C8B-B14F-4D97-AF65-F5344CB8AC3E}">
        <p14:creationId xmlns:p14="http://schemas.microsoft.com/office/powerpoint/2010/main" val="36475038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C2918E-7AA4-4446-AFC3-86B48DB05E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B5A3113-9F49-40CF-ADEB-74E33A6A58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A29EE2F-E0F2-4F2D-8174-811E95607529}"/>
              </a:ext>
            </a:extLst>
          </p:cNvPr>
          <p:cNvSpPr>
            <a:spLocks noGrp="1"/>
          </p:cNvSpPr>
          <p:nvPr>
            <p:ph type="dt" sz="half" idx="10"/>
          </p:nvPr>
        </p:nvSpPr>
        <p:spPr/>
        <p:txBody>
          <a:bodyPr/>
          <a:lstStyle/>
          <a:p>
            <a:fld id="{FA55EC5D-3704-41C5-AF9A-7D1EF7E00168}" type="datetimeFigureOut">
              <a:rPr lang="en-US" smtClean="0"/>
              <a:t>4/21/18</a:t>
            </a:fld>
            <a:endParaRPr lang="en-US"/>
          </a:p>
        </p:txBody>
      </p:sp>
      <p:sp>
        <p:nvSpPr>
          <p:cNvPr id="5" name="Footer Placeholder 4">
            <a:extLst>
              <a:ext uri="{FF2B5EF4-FFF2-40B4-BE49-F238E27FC236}">
                <a16:creationId xmlns:a16="http://schemas.microsoft.com/office/drawing/2014/main" xmlns="" id="{6A164AD6-BE51-44FB-BA63-3AE5A40843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5D04DD6-245C-4F12-88DE-76B20DBC589E}"/>
              </a:ext>
            </a:extLst>
          </p:cNvPr>
          <p:cNvSpPr>
            <a:spLocks noGrp="1"/>
          </p:cNvSpPr>
          <p:nvPr>
            <p:ph type="sldNum" sz="quarter" idx="12"/>
          </p:nvPr>
        </p:nvSpPr>
        <p:spPr/>
        <p:txBody>
          <a:bodyPr/>
          <a:lstStyle/>
          <a:p>
            <a:fld id="{A99B1FB8-3F04-4B43-A817-08A20BAD63A0}" type="slidenum">
              <a:rPr lang="en-US" smtClean="0"/>
              <a:t>‹#›</a:t>
            </a:fld>
            <a:endParaRPr lang="en-US"/>
          </a:p>
        </p:txBody>
      </p:sp>
    </p:spTree>
    <p:extLst>
      <p:ext uri="{BB962C8B-B14F-4D97-AF65-F5344CB8AC3E}">
        <p14:creationId xmlns:p14="http://schemas.microsoft.com/office/powerpoint/2010/main" val="3972601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A467F1-D53B-4B99-B621-52C39E6FCF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7AFCC15-009E-46D0-899E-8DB17945088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020C269-750C-4EDC-A6E1-AAEE3CCB4959}"/>
              </a:ext>
            </a:extLst>
          </p:cNvPr>
          <p:cNvSpPr>
            <a:spLocks noGrp="1"/>
          </p:cNvSpPr>
          <p:nvPr>
            <p:ph type="dt" sz="half" idx="10"/>
          </p:nvPr>
        </p:nvSpPr>
        <p:spPr/>
        <p:txBody>
          <a:bodyPr/>
          <a:lstStyle/>
          <a:p>
            <a:fld id="{FA55EC5D-3704-41C5-AF9A-7D1EF7E00168}" type="datetimeFigureOut">
              <a:rPr lang="en-US" smtClean="0"/>
              <a:t>4/21/18</a:t>
            </a:fld>
            <a:endParaRPr lang="en-US"/>
          </a:p>
        </p:txBody>
      </p:sp>
      <p:sp>
        <p:nvSpPr>
          <p:cNvPr id="5" name="Footer Placeholder 4">
            <a:extLst>
              <a:ext uri="{FF2B5EF4-FFF2-40B4-BE49-F238E27FC236}">
                <a16:creationId xmlns:a16="http://schemas.microsoft.com/office/drawing/2014/main" xmlns="" id="{B43D1343-FF2A-4F34-A39B-1FA141045D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738629D-C5E4-46C7-B13B-74540D1E80C8}"/>
              </a:ext>
            </a:extLst>
          </p:cNvPr>
          <p:cNvSpPr>
            <a:spLocks noGrp="1"/>
          </p:cNvSpPr>
          <p:nvPr>
            <p:ph type="sldNum" sz="quarter" idx="12"/>
          </p:nvPr>
        </p:nvSpPr>
        <p:spPr/>
        <p:txBody>
          <a:bodyPr/>
          <a:lstStyle/>
          <a:p>
            <a:fld id="{A99B1FB8-3F04-4B43-A817-08A20BAD63A0}" type="slidenum">
              <a:rPr lang="en-US" smtClean="0"/>
              <a:t>‹#›</a:t>
            </a:fld>
            <a:endParaRPr lang="en-US"/>
          </a:p>
        </p:txBody>
      </p:sp>
    </p:spTree>
    <p:extLst>
      <p:ext uri="{BB962C8B-B14F-4D97-AF65-F5344CB8AC3E}">
        <p14:creationId xmlns:p14="http://schemas.microsoft.com/office/powerpoint/2010/main" val="4027067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0133AB6-4B25-4F77-97B6-0CD7C09B09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C25126D-9D7E-4709-BD66-995C8F62809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198661E-6B3A-4355-9739-574A6B7958D1}"/>
              </a:ext>
            </a:extLst>
          </p:cNvPr>
          <p:cNvSpPr>
            <a:spLocks noGrp="1"/>
          </p:cNvSpPr>
          <p:nvPr>
            <p:ph type="dt" sz="half" idx="10"/>
          </p:nvPr>
        </p:nvSpPr>
        <p:spPr/>
        <p:txBody>
          <a:bodyPr/>
          <a:lstStyle/>
          <a:p>
            <a:fld id="{FA55EC5D-3704-41C5-AF9A-7D1EF7E00168}" type="datetimeFigureOut">
              <a:rPr lang="en-US" smtClean="0"/>
              <a:t>4/21/18</a:t>
            </a:fld>
            <a:endParaRPr lang="en-US"/>
          </a:p>
        </p:txBody>
      </p:sp>
      <p:sp>
        <p:nvSpPr>
          <p:cNvPr id="5" name="Footer Placeholder 4">
            <a:extLst>
              <a:ext uri="{FF2B5EF4-FFF2-40B4-BE49-F238E27FC236}">
                <a16:creationId xmlns:a16="http://schemas.microsoft.com/office/drawing/2014/main" xmlns="" id="{B3A9C70B-7B36-4623-B59A-B94BA4A987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C572551-B4D9-4764-A5EF-6562C1CC18E3}"/>
              </a:ext>
            </a:extLst>
          </p:cNvPr>
          <p:cNvSpPr>
            <a:spLocks noGrp="1"/>
          </p:cNvSpPr>
          <p:nvPr>
            <p:ph type="sldNum" sz="quarter" idx="12"/>
          </p:nvPr>
        </p:nvSpPr>
        <p:spPr/>
        <p:txBody>
          <a:bodyPr/>
          <a:lstStyle/>
          <a:p>
            <a:fld id="{A99B1FB8-3F04-4B43-A817-08A20BAD63A0}" type="slidenum">
              <a:rPr lang="en-US" smtClean="0"/>
              <a:t>‹#›</a:t>
            </a:fld>
            <a:endParaRPr lang="en-US"/>
          </a:p>
        </p:txBody>
      </p:sp>
    </p:spTree>
    <p:extLst>
      <p:ext uri="{BB962C8B-B14F-4D97-AF65-F5344CB8AC3E}">
        <p14:creationId xmlns:p14="http://schemas.microsoft.com/office/powerpoint/2010/main" val="4237697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ECAB3F-8573-4965-B7DE-378D3721AB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D14BA30-EDA5-40E9-8AAA-5CFAB9274E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41D5921-1A67-4DDC-90B0-F55A8CB3868B}"/>
              </a:ext>
            </a:extLst>
          </p:cNvPr>
          <p:cNvSpPr>
            <a:spLocks noGrp="1"/>
          </p:cNvSpPr>
          <p:nvPr>
            <p:ph type="dt" sz="half" idx="10"/>
          </p:nvPr>
        </p:nvSpPr>
        <p:spPr/>
        <p:txBody>
          <a:bodyPr/>
          <a:lstStyle/>
          <a:p>
            <a:fld id="{FA55EC5D-3704-41C5-AF9A-7D1EF7E00168}" type="datetimeFigureOut">
              <a:rPr lang="en-US" smtClean="0"/>
              <a:t>4/21/18</a:t>
            </a:fld>
            <a:endParaRPr lang="en-US"/>
          </a:p>
        </p:txBody>
      </p:sp>
      <p:sp>
        <p:nvSpPr>
          <p:cNvPr id="5" name="Footer Placeholder 4">
            <a:extLst>
              <a:ext uri="{FF2B5EF4-FFF2-40B4-BE49-F238E27FC236}">
                <a16:creationId xmlns:a16="http://schemas.microsoft.com/office/drawing/2014/main" xmlns="" id="{466237C3-F0C1-4FAB-AED9-A39939AC3B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000592-35AE-4785-BF3E-77B046C428B4}"/>
              </a:ext>
            </a:extLst>
          </p:cNvPr>
          <p:cNvSpPr>
            <a:spLocks noGrp="1"/>
          </p:cNvSpPr>
          <p:nvPr>
            <p:ph type="sldNum" sz="quarter" idx="12"/>
          </p:nvPr>
        </p:nvSpPr>
        <p:spPr/>
        <p:txBody>
          <a:bodyPr/>
          <a:lstStyle/>
          <a:p>
            <a:fld id="{A99B1FB8-3F04-4B43-A817-08A20BAD63A0}" type="slidenum">
              <a:rPr lang="en-US" smtClean="0"/>
              <a:t>‹#›</a:t>
            </a:fld>
            <a:endParaRPr lang="en-US"/>
          </a:p>
        </p:txBody>
      </p:sp>
    </p:spTree>
    <p:extLst>
      <p:ext uri="{BB962C8B-B14F-4D97-AF65-F5344CB8AC3E}">
        <p14:creationId xmlns:p14="http://schemas.microsoft.com/office/powerpoint/2010/main" val="2423926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FCB1B8-E99E-4574-A70A-4470EE0AED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DB17635-5917-4105-8DAA-BE284ABFE7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073958F2-2FDF-4B54-8465-F1119B6FC9F9}"/>
              </a:ext>
            </a:extLst>
          </p:cNvPr>
          <p:cNvSpPr>
            <a:spLocks noGrp="1"/>
          </p:cNvSpPr>
          <p:nvPr>
            <p:ph type="dt" sz="half" idx="10"/>
          </p:nvPr>
        </p:nvSpPr>
        <p:spPr/>
        <p:txBody>
          <a:bodyPr/>
          <a:lstStyle/>
          <a:p>
            <a:fld id="{FA55EC5D-3704-41C5-AF9A-7D1EF7E00168}" type="datetimeFigureOut">
              <a:rPr lang="en-US" smtClean="0"/>
              <a:t>4/21/18</a:t>
            </a:fld>
            <a:endParaRPr lang="en-US"/>
          </a:p>
        </p:txBody>
      </p:sp>
      <p:sp>
        <p:nvSpPr>
          <p:cNvPr id="5" name="Footer Placeholder 4">
            <a:extLst>
              <a:ext uri="{FF2B5EF4-FFF2-40B4-BE49-F238E27FC236}">
                <a16:creationId xmlns:a16="http://schemas.microsoft.com/office/drawing/2014/main" xmlns="" id="{D54C53A0-9225-413F-915A-E48DBEF1F6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0578773-95D9-498F-9D0A-13F8507F1A88}"/>
              </a:ext>
            </a:extLst>
          </p:cNvPr>
          <p:cNvSpPr>
            <a:spLocks noGrp="1"/>
          </p:cNvSpPr>
          <p:nvPr>
            <p:ph type="sldNum" sz="quarter" idx="12"/>
          </p:nvPr>
        </p:nvSpPr>
        <p:spPr/>
        <p:txBody>
          <a:bodyPr/>
          <a:lstStyle/>
          <a:p>
            <a:fld id="{A99B1FB8-3F04-4B43-A817-08A20BAD63A0}" type="slidenum">
              <a:rPr lang="en-US" smtClean="0"/>
              <a:t>‹#›</a:t>
            </a:fld>
            <a:endParaRPr lang="en-US"/>
          </a:p>
        </p:txBody>
      </p:sp>
    </p:spTree>
    <p:extLst>
      <p:ext uri="{BB962C8B-B14F-4D97-AF65-F5344CB8AC3E}">
        <p14:creationId xmlns:p14="http://schemas.microsoft.com/office/powerpoint/2010/main" val="2544154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4CB1BA-732A-4AC2-8D1C-61D5C4093D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BB4E58D-F4FD-405B-A72F-4AEA7F6AF72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96115F2-3428-4B06-A1AC-5CC917939D9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1F36654-FF6F-4BFD-BA61-4C083AD7D099}"/>
              </a:ext>
            </a:extLst>
          </p:cNvPr>
          <p:cNvSpPr>
            <a:spLocks noGrp="1"/>
          </p:cNvSpPr>
          <p:nvPr>
            <p:ph type="dt" sz="half" idx="10"/>
          </p:nvPr>
        </p:nvSpPr>
        <p:spPr/>
        <p:txBody>
          <a:bodyPr/>
          <a:lstStyle/>
          <a:p>
            <a:fld id="{FA55EC5D-3704-41C5-AF9A-7D1EF7E00168}" type="datetimeFigureOut">
              <a:rPr lang="en-US" smtClean="0"/>
              <a:t>4/21/18</a:t>
            </a:fld>
            <a:endParaRPr lang="en-US"/>
          </a:p>
        </p:txBody>
      </p:sp>
      <p:sp>
        <p:nvSpPr>
          <p:cNvPr id="6" name="Footer Placeholder 5">
            <a:extLst>
              <a:ext uri="{FF2B5EF4-FFF2-40B4-BE49-F238E27FC236}">
                <a16:creationId xmlns:a16="http://schemas.microsoft.com/office/drawing/2014/main" xmlns="" id="{A09C54C9-FD8D-40B5-8F20-1C8AE6A1EB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BE065BF-3F8A-44A7-88C5-05C9F091401C}"/>
              </a:ext>
            </a:extLst>
          </p:cNvPr>
          <p:cNvSpPr>
            <a:spLocks noGrp="1"/>
          </p:cNvSpPr>
          <p:nvPr>
            <p:ph type="sldNum" sz="quarter" idx="12"/>
          </p:nvPr>
        </p:nvSpPr>
        <p:spPr/>
        <p:txBody>
          <a:bodyPr/>
          <a:lstStyle/>
          <a:p>
            <a:fld id="{A99B1FB8-3F04-4B43-A817-08A20BAD63A0}" type="slidenum">
              <a:rPr lang="en-US" smtClean="0"/>
              <a:t>‹#›</a:t>
            </a:fld>
            <a:endParaRPr lang="en-US"/>
          </a:p>
        </p:txBody>
      </p:sp>
    </p:spTree>
    <p:extLst>
      <p:ext uri="{BB962C8B-B14F-4D97-AF65-F5344CB8AC3E}">
        <p14:creationId xmlns:p14="http://schemas.microsoft.com/office/powerpoint/2010/main" val="1144017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AF237E-FB58-4A48-A4F8-D5FCD10FD4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88A3041-0B3B-4CB5-AFD8-7E3135AFBD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21CBEECB-67D9-4483-A346-79D990F7216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C3D392F-862B-436D-BBB8-343197287B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DE125716-FAD1-454C-A5EE-1050556DF2E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77860C6-56A6-49F4-99E9-43A096A90D08}"/>
              </a:ext>
            </a:extLst>
          </p:cNvPr>
          <p:cNvSpPr>
            <a:spLocks noGrp="1"/>
          </p:cNvSpPr>
          <p:nvPr>
            <p:ph type="dt" sz="half" idx="10"/>
          </p:nvPr>
        </p:nvSpPr>
        <p:spPr/>
        <p:txBody>
          <a:bodyPr/>
          <a:lstStyle/>
          <a:p>
            <a:fld id="{FA55EC5D-3704-41C5-AF9A-7D1EF7E00168}" type="datetimeFigureOut">
              <a:rPr lang="en-US" smtClean="0"/>
              <a:t>4/21/18</a:t>
            </a:fld>
            <a:endParaRPr lang="en-US"/>
          </a:p>
        </p:txBody>
      </p:sp>
      <p:sp>
        <p:nvSpPr>
          <p:cNvPr id="8" name="Footer Placeholder 7">
            <a:extLst>
              <a:ext uri="{FF2B5EF4-FFF2-40B4-BE49-F238E27FC236}">
                <a16:creationId xmlns:a16="http://schemas.microsoft.com/office/drawing/2014/main" xmlns="" id="{FD88E4CB-78F7-4EEB-B5B3-11A7BE52B5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C1B75B0-445D-4E16-B159-F18043ABB97F}"/>
              </a:ext>
            </a:extLst>
          </p:cNvPr>
          <p:cNvSpPr>
            <a:spLocks noGrp="1"/>
          </p:cNvSpPr>
          <p:nvPr>
            <p:ph type="sldNum" sz="quarter" idx="12"/>
          </p:nvPr>
        </p:nvSpPr>
        <p:spPr/>
        <p:txBody>
          <a:bodyPr/>
          <a:lstStyle/>
          <a:p>
            <a:fld id="{A99B1FB8-3F04-4B43-A817-08A20BAD63A0}" type="slidenum">
              <a:rPr lang="en-US" smtClean="0"/>
              <a:t>‹#›</a:t>
            </a:fld>
            <a:endParaRPr lang="en-US"/>
          </a:p>
        </p:txBody>
      </p:sp>
    </p:spTree>
    <p:extLst>
      <p:ext uri="{BB962C8B-B14F-4D97-AF65-F5344CB8AC3E}">
        <p14:creationId xmlns:p14="http://schemas.microsoft.com/office/powerpoint/2010/main" val="1503962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422E62-2D22-4930-988B-8DEDBE3BA6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B9233ED-A70B-4F2C-B80F-8343FEA96EA8}"/>
              </a:ext>
            </a:extLst>
          </p:cNvPr>
          <p:cNvSpPr>
            <a:spLocks noGrp="1"/>
          </p:cNvSpPr>
          <p:nvPr>
            <p:ph type="dt" sz="half" idx="10"/>
          </p:nvPr>
        </p:nvSpPr>
        <p:spPr/>
        <p:txBody>
          <a:bodyPr/>
          <a:lstStyle/>
          <a:p>
            <a:fld id="{FA55EC5D-3704-41C5-AF9A-7D1EF7E00168}" type="datetimeFigureOut">
              <a:rPr lang="en-US" smtClean="0"/>
              <a:t>4/21/18</a:t>
            </a:fld>
            <a:endParaRPr lang="en-US"/>
          </a:p>
        </p:txBody>
      </p:sp>
      <p:sp>
        <p:nvSpPr>
          <p:cNvPr id="4" name="Footer Placeholder 3">
            <a:extLst>
              <a:ext uri="{FF2B5EF4-FFF2-40B4-BE49-F238E27FC236}">
                <a16:creationId xmlns:a16="http://schemas.microsoft.com/office/drawing/2014/main" xmlns="" id="{501EE5CA-1E05-4FFF-833D-0973249FF2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9392FC1-9CFF-4E4A-A8BB-9569E70FDAAA}"/>
              </a:ext>
            </a:extLst>
          </p:cNvPr>
          <p:cNvSpPr>
            <a:spLocks noGrp="1"/>
          </p:cNvSpPr>
          <p:nvPr>
            <p:ph type="sldNum" sz="quarter" idx="12"/>
          </p:nvPr>
        </p:nvSpPr>
        <p:spPr/>
        <p:txBody>
          <a:bodyPr/>
          <a:lstStyle/>
          <a:p>
            <a:fld id="{A99B1FB8-3F04-4B43-A817-08A20BAD63A0}" type="slidenum">
              <a:rPr lang="en-US" smtClean="0"/>
              <a:t>‹#›</a:t>
            </a:fld>
            <a:endParaRPr lang="en-US"/>
          </a:p>
        </p:txBody>
      </p:sp>
    </p:spTree>
    <p:extLst>
      <p:ext uri="{BB962C8B-B14F-4D97-AF65-F5344CB8AC3E}">
        <p14:creationId xmlns:p14="http://schemas.microsoft.com/office/powerpoint/2010/main" val="1460797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2A02143-C818-4385-ADE6-6F0D7EADB68D}"/>
              </a:ext>
            </a:extLst>
          </p:cNvPr>
          <p:cNvSpPr>
            <a:spLocks noGrp="1"/>
          </p:cNvSpPr>
          <p:nvPr>
            <p:ph type="dt" sz="half" idx="10"/>
          </p:nvPr>
        </p:nvSpPr>
        <p:spPr/>
        <p:txBody>
          <a:bodyPr/>
          <a:lstStyle/>
          <a:p>
            <a:fld id="{FA55EC5D-3704-41C5-AF9A-7D1EF7E00168}" type="datetimeFigureOut">
              <a:rPr lang="en-US" smtClean="0"/>
              <a:t>4/21/18</a:t>
            </a:fld>
            <a:endParaRPr lang="en-US"/>
          </a:p>
        </p:txBody>
      </p:sp>
      <p:sp>
        <p:nvSpPr>
          <p:cNvPr id="3" name="Footer Placeholder 2">
            <a:extLst>
              <a:ext uri="{FF2B5EF4-FFF2-40B4-BE49-F238E27FC236}">
                <a16:creationId xmlns:a16="http://schemas.microsoft.com/office/drawing/2014/main" xmlns="" id="{38846100-C27A-427E-BD14-918175E98D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23C0602-A1A3-4FF0-995B-437F5EB93203}"/>
              </a:ext>
            </a:extLst>
          </p:cNvPr>
          <p:cNvSpPr>
            <a:spLocks noGrp="1"/>
          </p:cNvSpPr>
          <p:nvPr>
            <p:ph type="sldNum" sz="quarter" idx="12"/>
          </p:nvPr>
        </p:nvSpPr>
        <p:spPr/>
        <p:txBody>
          <a:bodyPr/>
          <a:lstStyle/>
          <a:p>
            <a:fld id="{A99B1FB8-3F04-4B43-A817-08A20BAD63A0}" type="slidenum">
              <a:rPr lang="en-US" smtClean="0"/>
              <a:t>‹#›</a:t>
            </a:fld>
            <a:endParaRPr lang="en-US"/>
          </a:p>
        </p:txBody>
      </p:sp>
    </p:spTree>
    <p:extLst>
      <p:ext uri="{BB962C8B-B14F-4D97-AF65-F5344CB8AC3E}">
        <p14:creationId xmlns:p14="http://schemas.microsoft.com/office/powerpoint/2010/main" val="2556422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3D879A-95C4-41EC-89CE-8D83AFABB3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F348D63-87EA-4C91-AC81-A700E90516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20957B1-748D-491D-A6E8-3E3342BD83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DE5FC4B-9045-41F4-8691-6E988A8873DD}"/>
              </a:ext>
            </a:extLst>
          </p:cNvPr>
          <p:cNvSpPr>
            <a:spLocks noGrp="1"/>
          </p:cNvSpPr>
          <p:nvPr>
            <p:ph type="dt" sz="half" idx="10"/>
          </p:nvPr>
        </p:nvSpPr>
        <p:spPr/>
        <p:txBody>
          <a:bodyPr/>
          <a:lstStyle/>
          <a:p>
            <a:fld id="{FA55EC5D-3704-41C5-AF9A-7D1EF7E00168}" type="datetimeFigureOut">
              <a:rPr lang="en-US" smtClean="0"/>
              <a:t>4/21/18</a:t>
            </a:fld>
            <a:endParaRPr lang="en-US"/>
          </a:p>
        </p:txBody>
      </p:sp>
      <p:sp>
        <p:nvSpPr>
          <p:cNvPr id="6" name="Footer Placeholder 5">
            <a:extLst>
              <a:ext uri="{FF2B5EF4-FFF2-40B4-BE49-F238E27FC236}">
                <a16:creationId xmlns:a16="http://schemas.microsoft.com/office/drawing/2014/main" xmlns="" id="{3D6B9BA6-4C43-421B-AEDC-E61BEDB8EF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6915CAE-D494-42F8-B612-CEBAE9F5DEA6}"/>
              </a:ext>
            </a:extLst>
          </p:cNvPr>
          <p:cNvSpPr>
            <a:spLocks noGrp="1"/>
          </p:cNvSpPr>
          <p:nvPr>
            <p:ph type="sldNum" sz="quarter" idx="12"/>
          </p:nvPr>
        </p:nvSpPr>
        <p:spPr/>
        <p:txBody>
          <a:bodyPr/>
          <a:lstStyle/>
          <a:p>
            <a:fld id="{A99B1FB8-3F04-4B43-A817-08A20BAD63A0}" type="slidenum">
              <a:rPr lang="en-US" smtClean="0"/>
              <a:t>‹#›</a:t>
            </a:fld>
            <a:endParaRPr lang="en-US"/>
          </a:p>
        </p:txBody>
      </p:sp>
    </p:spTree>
    <p:extLst>
      <p:ext uri="{BB962C8B-B14F-4D97-AF65-F5344CB8AC3E}">
        <p14:creationId xmlns:p14="http://schemas.microsoft.com/office/powerpoint/2010/main" val="2714549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AD01C5-55B8-4096-B81D-3FF4C53C7F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9A0C5EB-A4F0-4BDF-BDFA-327636C3F9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23A1CF7-5E2B-4DA8-92B4-B367B3876B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9217B4ED-389E-45F5-8838-9DF472AC3740}"/>
              </a:ext>
            </a:extLst>
          </p:cNvPr>
          <p:cNvSpPr>
            <a:spLocks noGrp="1"/>
          </p:cNvSpPr>
          <p:nvPr>
            <p:ph type="dt" sz="half" idx="10"/>
          </p:nvPr>
        </p:nvSpPr>
        <p:spPr/>
        <p:txBody>
          <a:bodyPr/>
          <a:lstStyle/>
          <a:p>
            <a:fld id="{FA55EC5D-3704-41C5-AF9A-7D1EF7E00168}" type="datetimeFigureOut">
              <a:rPr lang="en-US" smtClean="0"/>
              <a:t>4/21/18</a:t>
            </a:fld>
            <a:endParaRPr lang="en-US"/>
          </a:p>
        </p:txBody>
      </p:sp>
      <p:sp>
        <p:nvSpPr>
          <p:cNvPr id="6" name="Footer Placeholder 5">
            <a:extLst>
              <a:ext uri="{FF2B5EF4-FFF2-40B4-BE49-F238E27FC236}">
                <a16:creationId xmlns:a16="http://schemas.microsoft.com/office/drawing/2014/main" xmlns="" id="{577A8FC0-FFAF-43E6-A25F-FD98B37674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CC9CEEE-D16B-4767-B294-FA92E039F949}"/>
              </a:ext>
            </a:extLst>
          </p:cNvPr>
          <p:cNvSpPr>
            <a:spLocks noGrp="1"/>
          </p:cNvSpPr>
          <p:nvPr>
            <p:ph type="sldNum" sz="quarter" idx="12"/>
          </p:nvPr>
        </p:nvSpPr>
        <p:spPr/>
        <p:txBody>
          <a:bodyPr/>
          <a:lstStyle/>
          <a:p>
            <a:fld id="{A99B1FB8-3F04-4B43-A817-08A20BAD63A0}" type="slidenum">
              <a:rPr lang="en-US" smtClean="0"/>
              <a:t>‹#›</a:t>
            </a:fld>
            <a:endParaRPr lang="en-US"/>
          </a:p>
        </p:txBody>
      </p:sp>
    </p:spTree>
    <p:extLst>
      <p:ext uri="{BB962C8B-B14F-4D97-AF65-F5344CB8AC3E}">
        <p14:creationId xmlns:p14="http://schemas.microsoft.com/office/powerpoint/2010/main" val="41781861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002045E-569E-4A06-9867-225A031612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F67C3AA-B2B0-45C6-937D-A604823CD5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5014321-E6A0-4B6D-95F0-6496FDB223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55EC5D-3704-41C5-AF9A-7D1EF7E00168}" type="datetimeFigureOut">
              <a:rPr lang="en-US" smtClean="0"/>
              <a:t>4/21/18</a:t>
            </a:fld>
            <a:endParaRPr lang="en-US"/>
          </a:p>
        </p:txBody>
      </p:sp>
      <p:sp>
        <p:nvSpPr>
          <p:cNvPr id="5" name="Footer Placeholder 4">
            <a:extLst>
              <a:ext uri="{FF2B5EF4-FFF2-40B4-BE49-F238E27FC236}">
                <a16:creationId xmlns:a16="http://schemas.microsoft.com/office/drawing/2014/main" xmlns="" id="{4BE6049C-1D20-467B-BB36-2331BA7C92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F634F07-5C17-4EAB-B7C2-BB66C75969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9B1FB8-3F04-4B43-A817-08A20BAD63A0}" type="slidenum">
              <a:rPr lang="en-US" smtClean="0"/>
              <a:t>‹#›</a:t>
            </a:fld>
            <a:endParaRPr lang="en-US"/>
          </a:p>
        </p:txBody>
      </p:sp>
    </p:spTree>
    <p:extLst>
      <p:ext uri="{BB962C8B-B14F-4D97-AF65-F5344CB8AC3E}">
        <p14:creationId xmlns:p14="http://schemas.microsoft.com/office/powerpoint/2010/main" val="3787705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0BB22AC6-7837-4042-BE5F-8191929A8587}"/>
              </a:ext>
            </a:extLst>
          </p:cNvPr>
          <p:cNvPicPr>
            <a:picLocks noChangeAspect="1"/>
          </p:cNvPicPr>
          <p:nvPr/>
        </p:nvPicPr>
        <p:blipFill rotWithShape="1">
          <a:blip r:embed="rId2">
            <a:extLst>
              <a:ext uri="{28A0092B-C50C-407E-A947-70E740481C1C}">
                <a14:useLocalDpi xmlns:a14="http://schemas.microsoft.com/office/drawing/2010/main" val="0"/>
              </a:ext>
            </a:extLst>
          </a:blip>
          <a:srcRect l="16308" r="15091"/>
          <a:stretch/>
        </p:blipFill>
        <p:spPr>
          <a:xfrm>
            <a:off x="0" y="-1"/>
            <a:ext cx="12192000" cy="6858001"/>
          </a:xfrm>
          <a:prstGeom prst="rect">
            <a:avLst/>
          </a:prstGeom>
        </p:spPr>
      </p:pic>
      <p:sp>
        <p:nvSpPr>
          <p:cNvPr id="8" name="Rectangle 7">
            <a:extLst>
              <a:ext uri="{FF2B5EF4-FFF2-40B4-BE49-F238E27FC236}">
                <a16:creationId xmlns:a16="http://schemas.microsoft.com/office/drawing/2014/main" xmlns="" id="{18202CC7-8631-4918-A807-2219A2B42033}"/>
              </a:ext>
            </a:extLst>
          </p:cNvPr>
          <p:cNvSpPr/>
          <p:nvPr/>
        </p:nvSpPr>
        <p:spPr>
          <a:xfrm>
            <a:off x="1830091" y="1117269"/>
            <a:ext cx="8234114" cy="1631216"/>
          </a:xfrm>
          <a:prstGeom prst="rect">
            <a:avLst/>
          </a:prstGeom>
          <a:noFill/>
          <a:ln>
            <a:noFill/>
          </a:ln>
        </p:spPr>
        <p:txBody>
          <a:bodyPr wrap="none" lIns="91440" tIns="45720" rIns="91440" bIns="45720">
            <a:spAutoFit/>
          </a:bodyPr>
          <a:lstStyle/>
          <a:p>
            <a:pPr algn="ctr"/>
            <a:r>
              <a:rPr lang="en-US" sz="10000" b="1" cap="none" spc="0" dirty="0">
                <a:ln w="19050">
                  <a:solidFill>
                    <a:srgbClr val="1C1409"/>
                  </a:solidFill>
                  <a:prstDash val="solid"/>
                </a:ln>
                <a:solidFill>
                  <a:srgbClr val="FFFFFF"/>
                </a:solidFill>
                <a:effectLst>
                  <a:outerShdw blurRad="50800" dist="38100" dir="2700000" algn="tl" rotWithShape="0">
                    <a:prstClr val="black">
                      <a:alpha val="40000"/>
                    </a:prstClr>
                  </a:outerShdw>
                </a:effectLst>
              </a:rPr>
              <a:t>The Crossroads</a:t>
            </a:r>
          </a:p>
        </p:txBody>
      </p:sp>
    </p:spTree>
    <p:extLst>
      <p:ext uri="{BB962C8B-B14F-4D97-AF65-F5344CB8AC3E}">
        <p14:creationId xmlns:p14="http://schemas.microsoft.com/office/powerpoint/2010/main" val="933048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0BB22AC6-7837-4042-BE5F-8191929A8587}"/>
              </a:ext>
            </a:extLst>
          </p:cNvPr>
          <p:cNvPicPr>
            <a:picLocks noChangeAspect="1"/>
          </p:cNvPicPr>
          <p:nvPr/>
        </p:nvPicPr>
        <p:blipFill rotWithShape="1">
          <a:blip r:embed="rId2">
            <a:extLst>
              <a:ext uri="{28A0092B-C50C-407E-A947-70E740481C1C}">
                <a14:useLocalDpi xmlns:a14="http://schemas.microsoft.com/office/drawing/2010/main" val="0"/>
              </a:ext>
            </a:extLst>
          </a:blip>
          <a:srcRect l="16308" r="15091"/>
          <a:stretch/>
        </p:blipFill>
        <p:spPr>
          <a:xfrm>
            <a:off x="0" y="-1"/>
            <a:ext cx="12192000" cy="6858001"/>
          </a:xfrm>
          <a:prstGeom prst="rect">
            <a:avLst/>
          </a:prstGeom>
        </p:spPr>
      </p:pic>
      <p:sp>
        <p:nvSpPr>
          <p:cNvPr id="2" name="Rectangle 1">
            <a:extLst>
              <a:ext uri="{FF2B5EF4-FFF2-40B4-BE49-F238E27FC236}">
                <a16:creationId xmlns:a16="http://schemas.microsoft.com/office/drawing/2014/main" xmlns="" id="{FD97E710-0F28-4770-9779-070209F3DDAC}"/>
              </a:ext>
            </a:extLst>
          </p:cNvPr>
          <p:cNvSpPr/>
          <p:nvPr/>
        </p:nvSpPr>
        <p:spPr>
          <a:xfrm>
            <a:off x="0" y="2828260"/>
            <a:ext cx="12192000" cy="4029740"/>
          </a:xfrm>
          <a:prstGeom prst="rect">
            <a:avLst/>
          </a:prstGeom>
          <a:solidFill>
            <a:srgbClr val="1C140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39787D86-F5AA-40E0-8F99-CFAF7C205D2F}"/>
              </a:ext>
            </a:extLst>
          </p:cNvPr>
          <p:cNvSpPr txBox="1"/>
          <p:nvPr/>
        </p:nvSpPr>
        <p:spPr>
          <a:xfrm>
            <a:off x="0" y="2828260"/>
            <a:ext cx="12192000" cy="1569660"/>
          </a:xfrm>
          <a:prstGeom prst="rect">
            <a:avLst/>
          </a:prstGeom>
          <a:noFill/>
        </p:spPr>
        <p:txBody>
          <a:bodyPr wrap="square" rtlCol="0">
            <a:spAutoFit/>
          </a:bodyPr>
          <a:lstStyle/>
          <a:p>
            <a:pPr algn="ctr"/>
            <a:r>
              <a:rPr lang="en-US" sz="4800" b="1" dirty="0">
                <a:solidFill>
                  <a:schemeClr val="bg1"/>
                </a:solidFill>
              </a:rPr>
              <a:t>The Road That Leads To </a:t>
            </a:r>
            <a:r>
              <a:rPr lang="en-US" sz="4800" b="1" dirty="0" smtClean="0">
                <a:solidFill>
                  <a:schemeClr val="bg1"/>
                </a:solidFill>
              </a:rPr>
              <a:t>DESTRUCTION </a:t>
            </a:r>
            <a:r>
              <a:rPr lang="en-US" sz="4800" b="1" dirty="0">
                <a:solidFill>
                  <a:schemeClr val="bg1"/>
                </a:solidFill>
              </a:rPr>
              <a:t>&amp; </a:t>
            </a:r>
            <a:endParaRPr lang="en-US" sz="4800" b="1" dirty="0" smtClean="0">
              <a:solidFill>
                <a:schemeClr val="bg1"/>
              </a:solidFill>
            </a:endParaRPr>
          </a:p>
          <a:p>
            <a:pPr algn="ctr"/>
            <a:r>
              <a:rPr lang="en-US" sz="4800" b="1" dirty="0" smtClean="0">
                <a:solidFill>
                  <a:schemeClr val="bg1"/>
                </a:solidFill>
              </a:rPr>
              <a:t>The </a:t>
            </a:r>
            <a:r>
              <a:rPr lang="en-US" sz="4800" b="1" dirty="0">
                <a:solidFill>
                  <a:schemeClr val="bg1"/>
                </a:solidFill>
              </a:rPr>
              <a:t>Road That Leads To </a:t>
            </a:r>
            <a:r>
              <a:rPr lang="en-US" sz="4800" b="1" dirty="0" smtClean="0">
                <a:solidFill>
                  <a:schemeClr val="bg1"/>
                </a:solidFill>
              </a:rPr>
              <a:t>LIFE </a:t>
            </a:r>
            <a:endParaRPr lang="en-US" sz="4800" b="1" dirty="0">
              <a:solidFill>
                <a:schemeClr val="bg1"/>
              </a:solidFill>
            </a:endParaRPr>
          </a:p>
        </p:txBody>
      </p:sp>
    </p:spTree>
    <p:extLst>
      <p:ext uri="{BB962C8B-B14F-4D97-AF65-F5344CB8AC3E}">
        <p14:creationId xmlns:p14="http://schemas.microsoft.com/office/powerpoint/2010/main" val="3013986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0BB22AC6-7837-4042-BE5F-8191929A8587}"/>
              </a:ext>
            </a:extLst>
          </p:cNvPr>
          <p:cNvPicPr>
            <a:picLocks noChangeAspect="1"/>
          </p:cNvPicPr>
          <p:nvPr/>
        </p:nvPicPr>
        <p:blipFill rotWithShape="1">
          <a:blip r:embed="rId2">
            <a:extLst>
              <a:ext uri="{28A0092B-C50C-407E-A947-70E740481C1C}">
                <a14:useLocalDpi xmlns:a14="http://schemas.microsoft.com/office/drawing/2010/main" val="0"/>
              </a:ext>
            </a:extLst>
          </a:blip>
          <a:srcRect l="16308" r="15091"/>
          <a:stretch/>
        </p:blipFill>
        <p:spPr>
          <a:xfrm>
            <a:off x="0" y="-1"/>
            <a:ext cx="12192000" cy="6858001"/>
          </a:xfrm>
          <a:prstGeom prst="rect">
            <a:avLst/>
          </a:prstGeom>
        </p:spPr>
      </p:pic>
      <p:sp>
        <p:nvSpPr>
          <p:cNvPr id="2" name="Rectangle 1">
            <a:extLst>
              <a:ext uri="{FF2B5EF4-FFF2-40B4-BE49-F238E27FC236}">
                <a16:creationId xmlns:a16="http://schemas.microsoft.com/office/drawing/2014/main" xmlns="" id="{FD97E710-0F28-4770-9779-070209F3DDAC}"/>
              </a:ext>
            </a:extLst>
          </p:cNvPr>
          <p:cNvSpPr/>
          <p:nvPr/>
        </p:nvSpPr>
        <p:spPr>
          <a:xfrm>
            <a:off x="0" y="2828260"/>
            <a:ext cx="12192000" cy="4029740"/>
          </a:xfrm>
          <a:prstGeom prst="rect">
            <a:avLst/>
          </a:prstGeom>
          <a:solidFill>
            <a:srgbClr val="1C140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39787D86-F5AA-40E0-8F99-CFAF7C205D2F}"/>
              </a:ext>
            </a:extLst>
          </p:cNvPr>
          <p:cNvSpPr txBox="1"/>
          <p:nvPr/>
        </p:nvSpPr>
        <p:spPr>
          <a:xfrm>
            <a:off x="0" y="2828260"/>
            <a:ext cx="12192000" cy="830997"/>
          </a:xfrm>
          <a:prstGeom prst="rect">
            <a:avLst/>
          </a:prstGeom>
          <a:noFill/>
        </p:spPr>
        <p:txBody>
          <a:bodyPr wrap="square" rtlCol="0">
            <a:spAutoFit/>
          </a:bodyPr>
          <a:lstStyle/>
          <a:p>
            <a:pPr algn="ctr"/>
            <a:r>
              <a:rPr lang="en-US" sz="4800" b="1" dirty="0">
                <a:solidFill>
                  <a:schemeClr val="bg1"/>
                </a:solidFill>
              </a:rPr>
              <a:t>The Progression of A Futile Mind</a:t>
            </a:r>
          </a:p>
        </p:txBody>
      </p:sp>
    </p:spTree>
    <p:extLst>
      <p:ext uri="{BB962C8B-B14F-4D97-AF65-F5344CB8AC3E}">
        <p14:creationId xmlns:p14="http://schemas.microsoft.com/office/powerpoint/2010/main" val="3911180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0BB22AC6-7837-4042-BE5F-8191929A8587}"/>
              </a:ext>
            </a:extLst>
          </p:cNvPr>
          <p:cNvPicPr>
            <a:picLocks noChangeAspect="1"/>
          </p:cNvPicPr>
          <p:nvPr/>
        </p:nvPicPr>
        <p:blipFill rotWithShape="1">
          <a:blip r:embed="rId2">
            <a:extLst>
              <a:ext uri="{28A0092B-C50C-407E-A947-70E740481C1C}">
                <a14:useLocalDpi xmlns:a14="http://schemas.microsoft.com/office/drawing/2010/main" val="0"/>
              </a:ext>
            </a:extLst>
          </a:blip>
          <a:srcRect l="16308" r="15091"/>
          <a:stretch/>
        </p:blipFill>
        <p:spPr>
          <a:xfrm>
            <a:off x="0" y="-1"/>
            <a:ext cx="12192000" cy="6858001"/>
          </a:xfrm>
          <a:prstGeom prst="rect">
            <a:avLst/>
          </a:prstGeom>
        </p:spPr>
      </p:pic>
      <p:sp>
        <p:nvSpPr>
          <p:cNvPr id="2" name="Rectangle 1">
            <a:extLst>
              <a:ext uri="{FF2B5EF4-FFF2-40B4-BE49-F238E27FC236}">
                <a16:creationId xmlns:a16="http://schemas.microsoft.com/office/drawing/2014/main" xmlns="" id="{FD97E710-0F28-4770-9779-070209F3DDAC}"/>
              </a:ext>
            </a:extLst>
          </p:cNvPr>
          <p:cNvSpPr/>
          <p:nvPr/>
        </p:nvSpPr>
        <p:spPr>
          <a:xfrm>
            <a:off x="0" y="2828260"/>
            <a:ext cx="12192000" cy="4029740"/>
          </a:xfrm>
          <a:prstGeom prst="rect">
            <a:avLst/>
          </a:prstGeom>
          <a:solidFill>
            <a:srgbClr val="1C140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39787D86-F5AA-40E0-8F99-CFAF7C205D2F}"/>
              </a:ext>
            </a:extLst>
          </p:cNvPr>
          <p:cNvSpPr txBox="1"/>
          <p:nvPr/>
        </p:nvSpPr>
        <p:spPr>
          <a:xfrm>
            <a:off x="523875" y="2456795"/>
            <a:ext cx="11223626" cy="4401205"/>
          </a:xfrm>
          <a:prstGeom prst="rect">
            <a:avLst/>
          </a:prstGeom>
          <a:noFill/>
        </p:spPr>
        <p:txBody>
          <a:bodyPr wrap="square" rtlCol="0">
            <a:spAutoFit/>
          </a:bodyPr>
          <a:lstStyle/>
          <a:p>
            <a:pPr algn="ctr"/>
            <a:r>
              <a:rPr lang="en-US" sz="4000" b="1" u="sng" dirty="0">
                <a:solidFill>
                  <a:schemeClr val="bg1"/>
                </a:solidFill>
              </a:rPr>
              <a:t>The Steps Toward Destruction </a:t>
            </a:r>
          </a:p>
          <a:p>
            <a:r>
              <a:rPr lang="en-US" sz="4000" b="1" dirty="0">
                <a:solidFill>
                  <a:schemeClr val="bg1"/>
                </a:solidFill>
              </a:rPr>
              <a:t>Step 1 – They Suppress the truth in unrighteousness </a:t>
            </a:r>
          </a:p>
          <a:p>
            <a:r>
              <a:rPr lang="en-US" sz="4000" b="1" dirty="0">
                <a:solidFill>
                  <a:schemeClr val="bg1"/>
                </a:solidFill>
              </a:rPr>
              <a:t>Step 2 - They Dishonor God and Their Foolish Hearts </a:t>
            </a:r>
            <a:r>
              <a:rPr lang="en-US" sz="4000" b="1" dirty="0" smtClean="0">
                <a:solidFill>
                  <a:schemeClr val="bg1"/>
                </a:solidFill>
              </a:rPr>
              <a:t>  	       Are </a:t>
            </a:r>
            <a:r>
              <a:rPr lang="en-US" sz="4000" b="1" dirty="0">
                <a:solidFill>
                  <a:schemeClr val="bg1"/>
                </a:solidFill>
              </a:rPr>
              <a:t>Darkened </a:t>
            </a:r>
            <a:endParaRPr lang="en-US" sz="4000" b="1" dirty="0" smtClean="0">
              <a:solidFill>
                <a:schemeClr val="bg1"/>
              </a:solidFill>
            </a:endParaRPr>
          </a:p>
          <a:p>
            <a:r>
              <a:rPr lang="en-US" sz="4000" b="1" dirty="0">
                <a:solidFill>
                  <a:schemeClr val="bg1"/>
                </a:solidFill>
              </a:rPr>
              <a:t>Step 3 – They Are Given Over (Abandoned) By God </a:t>
            </a:r>
            <a:endParaRPr lang="en-US" sz="4000" b="1" dirty="0" smtClean="0">
              <a:solidFill>
                <a:schemeClr val="bg1"/>
              </a:solidFill>
            </a:endParaRPr>
          </a:p>
          <a:p>
            <a:r>
              <a:rPr lang="en-US" sz="4000" b="1" dirty="0" smtClean="0">
                <a:solidFill>
                  <a:schemeClr val="bg1"/>
                </a:solidFill>
              </a:rPr>
              <a:t>Step 4 – They Know Better</a:t>
            </a:r>
            <a:endParaRPr lang="en-US" sz="4000" b="1" dirty="0">
              <a:solidFill>
                <a:schemeClr val="bg1"/>
              </a:solidFill>
            </a:endParaRPr>
          </a:p>
          <a:p>
            <a:endParaRPr lang="en-US" sz="4000" b="1" dirty="0">
              <a:solidFill>
                <a:schemeClr val="bg1"/>
              </a:solidFill>
            </a:endParaRPr>
          </a:p>
        </p:txBody>
      </p:sp>
    </p:spTree>
    <p:extLst>
      <p:ext uri="{BB962C8B-B14F-4D97-AF65-F5344CB8AC3E}">
        <p14:creationId xmlns:p14="http://schemas.microsoft.com/office/powerpoint/2010/main" val="3090300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0BB22AC6-7837-4042-BE5F-8191929A8587}"/>
              </a:ext>
            </a:extLst>
          </p:cNvPr>
          <p:cNvPicPr>
            <a:picLocks noChangeAspect="1"/>
          </p:cNvPicPr>
          <p:nvPr/>
        </p:nvPicPr>
        <p:blipFill rotWithShape="1">
          <a:blip r:embed="rId2">
            <a:extLst>
              <a:ext uri="{28A0092B-C50C-407E-A947-70E740481C1C}">
                <a14:useLocalDpi xmlns:a14="http://schemas.microsoft.com/office/drawing/2010/main" val="0"/>
              </a:ext>
            </a:extLst>
          </a:blip>
          <a:srcRect l="16308" r="15091"/>
          <a:stretch/>
        </p:blipFill>
        <p:spPr>
          <a:xfrm>
            <a:off x="0" y="-1"/>
            <a:ext cx="12192000" cy="6858001"/>
          </a:xfrm>
          <a:prstGeom prst="rect">
            <a:avLst/>
          </a:prstGeom>
        </p:spPr>
      </p:pic>
      <p:sp>
        <p:nvSpPr>
          <p:cNvPr id="2" name="Rectangle 1">
            <a:extLst>
              <a:ext uri="{FF2B5EF4-FFF2-40B4-BE49-F238E27FC236}">
                <a16:creationId xmlns:a16="http://schemas.microsoft.com/office/drawing/2014/main" xmlns="" id="{FD97E710-0F28-4770-9779-070209F3DDAC}"/>
              </a:ext>
            </a:extLst>
          </p:cNvPr>
          <p:cNvSpPr/>
          <p:nvPr/>
        </p:nvSpPr>
        <p:spPr>
          <a:xfrm>
            <a:off x="0" y="2828260"/>
            <a:ext cx="12192000" cy="4029740"/>
          </a:xfrm>
          <a:prstGeom prst="rect">
            <a:avLst/>
          </a:prstGeom>
          <a:solidFill>
            <a:srgbClr val="1C140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39787D86-F5AA-40E0-8F99-CFAF7C205D2F}"/>
              </a:ext>
            </a:extLst>
          </p:cNvPr>
          <p:cNvSpPr txBox="1"/>
          <p:nvPr/>
        </p:nvSpPr>
        <p:spPr>
          <a:xfrm>
            <a:off x="0" y="2828260"/>
            <a:ext cx="12192000" cy="3170099"/>
          </a:xfrm>
          <a:prstGeom prst="rect">
            <a:avLst/>
          </a:prstGeom>
          <a:noFill/>
        </p:spPr>
        <p:txBody>
          <a:bodyPr wrap="square" rtlCol="0">
            <a:spAutoFit/>
          </a:bodyPr>
          <a:lstStyle/>
          <a:p>
            <a:pPr algn="ctr"/>
            <a:r>
              <a:rPr lang="en-US" sz="4000" b="1" dirty="0">
                <a:solidFill>
                  <a:schemeClr val="bg1"/>
                </a:solidFill>
              </a:rPr>
              <a:t>Matthew 7:13–14 13 </a:t>
            </a:r>
            <a:r>
              <a:rPr lang="en-US" sz="4000" dirty="0">
                <a:solidFill>
                  <a:schemeClr val="bg1"/>
                </a:solidFill>
              </a:rPr>
              <a:t>“Enter through the narrow gate; for the gate is wide and the way is broad that leads to destruction, and there are many who enter through it. 14 “For the gate is small and the way is narrow that leads to life, and there are few who find it. </a:t>
            </a:r>
          </a:p>
        </p:txBody>
      </p:sp>
    </p:spTree>
    <p:extLst>
      <p:ext uri="{BB962C8B-B14F-4D97-AF65-F5344CB8AC3E}">
        <p14:creationId xmlns:p14="http://schemas.microsoft.com/office/powerpoint/2010/main" val="3960918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0BB22AC6-7837-4042-BE5F-8191929A8587}"/>
              </a:ext>
            </a:extLst>
          </p:cNvPr>
          <p:cNvPicPr>
            <a:picLocks noChangeAspect="1"/>
          </p:cNvPicPr>
          <p:nvPr/>
        </p:nvPicPr>
        <p:blipFill rotWithShape="1">
          <a:blip r:embed="rId2">
            <a:extLst>
              <a:ext uri="{28A0092B-C50C-407E-A947-70E740481C1C}">
                <a14:useLocalDpi xmlns:a14="http://schemas.microsoft.com/office/drawing/2010/main" val="0"/>
              </a:ext>
            </a:extLst>
          </a:blip>
          <a:srcRect l="16308" r="15091"/>
          <a:stretch/>
        </p:blipFill>
        <p:spPr>
          <a:xfrm>
            <a:off x="0" y="-1"/>
            <a:ext cx="12192000" cy="6858001"/>
          </a:xfrm>
          <a:prstGeom prst="rect">
            <a:avLst/>
          </a:prstGeom>
        </p:spPr>
      </p:pic>
      <p:sp>
        <p:nvSpPr>
          <p:cNvPr id="2" name="Rectangle 1">
            <a:extLst>
              <a:ext uri="{FF2B5EF4-FFF2-40B4-BE49-F238E27FC236}">
                <a16:creationId xmlns:a16="http://schemas.microsoft.com/office/drawing/2014/main" xmlns="" id="{FD97E710-0F28-4770-9779-070209F3DDAC}"/>
              </a:ext>
            </a:extLst>
          </p:cNvPr>
          <p:cNvSpPr/>
          <p:nvPr/>
        </p:nvSpPr>
        <p:spPr>
          <a:xfrm>
            <a:off x="0" y="2828260"/>
            <a:ext cx="12192000" cy="4029740"/>
          </a:xfrm>
          <a:prstGeom prst="rect">
            <a:avLst/>
          </a:prstGeom>
          <a:solidFill>
            <a:srgbClr val="1C140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39787D86-F5AA-40E0-8F99-CFAF7C205D2F}"/>
              </a:ext>
            </a:extLst>
          </p:cNvPr>
          <p:cNvSpPr txBox="1"/>
          <p:nvPr/>
        </p:nvSpPr>
        <p:spPr>
          <a:xfrm>
            <a:off x="0" y="2828260"/>
            <a:ext cx="12192000" cy="830997"/>
          </a:xfrm>
          <a:prstGeom prst="rect">
            <a:avLst/>
          </a:prstGeom>
          <a:noFill/>
        </p:spPr>
        <p:txBody>
          <a:bodyPr wrap="square" rtlCol="0">
            <a:spAutoFit/>
          </a:bodyPr>
          <a:lstStyle/>
          <a:p>
            <a:pPr algn="ctr"/>
            <a:r>
              <a:rPr lang="en-US" sz="4800" b="1" dirty="0" smtClean="0">
                <a:solidFill>
                  <a:schemeClr val="bg1"/>
                </a:solidFill>
              </a:rPr>
              <a:t>1. </a:t>
            </a:r>
            <a:r>
              <a:rPr lang="en-US" sz="4800" b="1" dirty="0">
                <a:solidFill>
                  <a:schemeClr val="bg1"/>
                </a:solidFill>
              </a:rPr>
              <a:t>Deeds that lead to DEATH </a:t>
            </a:r>
            <a:endParaRPr lang="en-US" sz="4800" b="1" dirty="0">
              <a:solidFill>
                <a:schemeClr val="bg1"/>
              </a:solidFill>
            </a:endParaRPr>
          </a:p>
        </p:txBody>
      </p:sp>
    </p:spTree>
    <p:extLst>
      <p:ext uri="{BB962C8B-B14F-4D97-AF65-F5344CB8AC3E}">
        <p14:creationId xmlns:p14="http://schemas.microsoft.com/office/powerpoint/2010/main" val="3576302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0BB22AC6-7837-4042-BE5F-8191929A8587}"/>
              </a:ext>
            </a:extLst>
          </p:cNvPr>
          <p:cNvPicPr>
            <a:picLocks noChangeAspect="1"/>
          </p:cNvPicPr>
          <p:nvPr/>
        </p:nvPicPr>
        <p:blipFill rotWithShape="1">
          <a:blip r:embed="rId2">
            <a:extLst>
              <a:ext uri="{28A0092B-C50C-407E-A947-70E740481C1C}">
                <a14:useLocalDpi xmlns:a14="http://schemas.microsoft.com/office/drawing/2010/main" val="0"/>
              </a:ext>
            </a:extLst>
          </a:blip>
          <a:srcRect l="16308" r="15091"/>
          <a:stretch/>
        </p:blipFill>
        <p:spPr>
          <a:xfrm>
            <a:off x="0" y="-1"/>
            <a:ext cx="12192000" cy="6858001"/>
          </a:xfrm>
          <a:prstGeom prst="rect">
            <a:avLst/>
          </a:prstGeom>
        </p:spPr>
      </p:pic>
      <p:sp>
        <p:nvSpPr>
          <p:cNvPr id="2" name="Rectangle 1">
            <a:extLst>
              <a:ext uri="{FF2B5EF4-FFF2-40B4-BE49-F238E27FC236}">
                <a16:creationId xmlns:a16="http://schemas.microsoft.com/office/drawing/2014/main" xmlns="" id="{FD97E710-0F28-4770-9779-070209F3DDAC}"/>
              </a:ext>
            </a:extLst>
          </p:cNvPr>
          <p:cNvSpPr/>
          <p:nvPr/>
        </p:nvSpPr>
        <p:spPr>
          <a:xfrm>
            <a:off x="0" y="2828260"/>
            <a:ext cx="12192000" cy="4029740"/>
          </a:xfrm>
          <a:prstGeom prst="rect">
            <a:avLst/>
          </a:prstGeom>
          <a:solidFill>
            <a:srgbClr val="1C140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39787D86-F5AA-40E0-8F99-CFAF7C205D2F}"/>
              </a:ext>
            </a:extLst>
          </p:cNvPr>
          <p:cNvSpPr txBox="1"/>
          <p:nvPr/>
        </p:nvSpPr>
        <p:spPr>
          <a:xfrm>
            <a:off x="0" y="2828260"/>
            <a:ext cx="12192000" cy="830997"/>
          </a:xfrm>
          <a:prstGeom prst="rect">
            <a:avLst/>
          </a:prstGeom>
          <a:noFill/>
        </p:spPr>
        <p:txBody>
          <a:bodyPr wrap="square" rtlCol="0">
            <a:spAutoFit/>
          </a:bodyPr>
          <a:lstStyle/>
          <a:p>
            <a:pPr algn="ctr"/>
            <a:r>
              <a:rPr lang="en-US" sz="4800" b="1" dirty="0">
                <a:solidFill>
                  <a:schemeClr val="bg1"/>
                </a:solidFill>
              </a:rPr>
              <a:t>2</a:t>
            </a:r>
            <a:r>
              <a:rPr lang="en-US" sz="4800" b="1" dirty="0" smtClean="0">
                <a:solidFill>
                  <a:schemeClr val="bg1"/>
                </a:solidFill>
              </a:rPr>
              <a:t>. </a:t>
            </a:r>
            <a:r>
              <a:rPr lang="en-US" sz="4800" b="1" dirty="0">
                <a:solidFill>
                  <a:schemeClr val="bg1"/>
                </a:solidFill>
              </a:rPr>
              <a:t>Step 5 – They Know Better </a:t>
            </a:r>
            <a:endParaRPr lang="en-US" sz="4800" b="1" dirty="0">
              <a:solidFill>
                <a:schemeClr val="bg1"/>
              </a:solidFill>
            </a:endParaRPr>
          </a:p>
        </p:txBody>
      </p:sp>
    </p:spTree>
    <p:extLst>
      <p:ext uri="{BB962C8B-B14F-4D97-AF65-F5344CB8AC3E}">
        <p14:creationId xmlns:p14="http://schemas.microsoft.com/office/powerpoint/2010/main" val="2831525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0BB22AC6-7837-4042-BE5F-8191929A8587}"/>
              </a:ext>
            </a:extLst>
          </p:cNvPr>
          <p:cNvPicPr>
            <a:picLocks noChangeAspect="1"/>
          </p:cNvPicPr>
          <p:nvPr/>
        </p:nvPicPr>
        <p:blipFill rotWithShape="1">
          <a:blip r:embed="rId2">
            <a:extLst>
              <a:ext uri="{28A0092B-C50C-407E-A947-70E740481C1C}">
                <a14:useLocalDpi xmlns:a14="http://schemas.microsoft.com/office/drawing/2010/main" val="0"/>
              </a:ext>
            </a:extLst>
          </a:blip>
          <a:srcRect l="16308" r="15091"/>
          <a:stretch/>
        </p:blipFill>
        <p:spPr>
          <a:xfrm>
            <a:off x="0" y="-1"/>
            <a:ext cx="12192000" cy="6858001"/>
          </a:xfrm>
          <a:prstGeom prst="rect">
            <a:avLst/>
          </a:prstGeom>
        </p:spPr>
      </p:pic>
      <p:sp>
        <p:nvSpPr>
          <p:cNvPr id="2" name="Rectangle 1">
            <a:extLst>
              <a:ext uri="{FF2B5EF4-FFF2-40B4-BE49-F238E27FC236}">
                <a16:creationId xmlns:a16="http://schemas.microsoft.com/office/drawing/2014/main" xmlns="" id="{FD97E710-0F28-4770-9779-070209F3DDAC}"/>
              </a:ext>
            </a:extLst>
          </p:cNvPr>
          <p:cNvSpPr/>
          <p:nvPr/>
        </p:nvSpPr>
        <p:spPr>
          <a:xfrm>
            <a:off x="0" y="2828260"/>
            <a:ext cx="12192000" cy="4029740"/>
          </a:xfrm>
          <a:prstGeom prst="rect">
            <a:avLst/>
          </a:prstGeom>
          <a:solidFill>
            <a:srgbClr val="1C140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39787D86-F5AA-40E0-8F99-CFAF7C205D2F}"/>
              </a:ext>
            </a:extLst>
          </p:cNvPr>
          <p:cNvSpPr txBox="1"/>
          <p:nvPr/>
        </p:nvSpPr>
        <p:spPr>
          <a:xfrm>
            <a:off x="0" y="2828260"/>
            <a:ext cx="12192000" cy="3970318"/>
          </a:xfrm>
          <a:prstGeom prst="rect">
            <a:avLst/>
          </a:prstGeom>
          <a:noFill/>
        </p:spPr>
        <p:txBody>
          <a:bodyPr wrap="square" rtlCol="0">
            <a:spAutoFit/>
          </a:bodyPr>
          <a:lstStyle/>
          <a:p>
            <a:pPr algn="ctr"/>
            <a:r>
              <a:rPr lang="en-US" sz="2800" b="1" dirty="0">
                <a:solidFill>
                  <a:schemeClr val="bg1"/>
                </a:solidFill>
              </a:rPr>
              <a:t>Psalm 1:1–6 How blessed is the man who does not walk in the counsel of the wicked, Nor stand in the path of sinners, Nor sit in the seat of scoffers! 2 But his delight is in the law of the Lord, And in His law he meditates day and night. 3 He will be like a tree firmly planted by streams of water, Which yields its fruit in its season And its leaf does not wither; And in whatever he does, he prospers. 4 The wicked are not so, But they are like chaff which the wind drives away. 5 Therefore the wicked will not stand in the judgment, Nor sinners in the assembly of the righteous. 6 For the Lord knows the way of the righteous, But the way of the wicked will perish.</a:t>
            </a:r>
          </a:p>
        </p:txBody>
      </p:sp>
    </p:spTree>
    <p:extLst>
      <p:ext uri="{BB962C8B-B14F-4D97-AF65-F5344CB8AC3E}">
        <p14:creationId xmlns:p14="http://schemas.microsoft.com/office/powerpoint/2010/main" val="3047867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20875</TotalTime>
  <Words>277</Words>
  <Application>Microsoft Macintosh PowerPoint</Application>
  <PresentationFormat>Custom</PresentationFormat>
  <Paragraphs>13</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Brandon  Stanley</cp:lastModifiedBy>
  <cp:revision>16</cp:revision>
  <cp:lastPrinted>2018-04-22T10:47:32Z</cp:lastPrinted>
  <dcterms:created xsi:type="dcterms:W3CDTF">2018-04-06T22:30:43Z</dcterms:created>
  <dcterms:modified xsi:type="dcterms:W3CDTF">2018-04-29T12:15:01Z</dcterms:modified>
</cp:coreProperties>
</file>