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6" r:id="rId2"/>
    <p:sldId id="257" r:id="rId3"/>
    <p:sldId id="258" r:id="rId4"/>
    <p:sldId id="268" r:id="rId5"/>
    <p:sldId id="261" r:id="rId6"/>
    <p:sldId id="259" r:id="rId7"/>
    <p:sldId id="260" r:id="rId8"/>
    <p:sldId id="262" r:id="rId9"/>
    <p:sldId id="269" r:id="rId10"/>
    <p:sldId id="267" r:id="rId11"/>
    <p:sldId id="264"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bw" frameSlides="1"/>
  <p:clrMru>
    <a:srgbClr val="1C14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0" d="100"/>
          <a:sy n="80" d="100"/>
        </p:scale>
        <p:origin x="-1376"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B8DBC8-BCB3-A845-B68C-63B2C77AAC2A}" type="datetimeFigureOut">
              <a:rPr lang="en-US" smtClean="0"/>
              <a:t>4/14/18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65BB70-C2A1-774C-94FE-5E2C8AF837F2}" type="slidenum">
              <a:rPr lang="en-US" smtClean="0"/>
              <a:t>‹#›</a:t>
            </a:fld>
            <a:endParaRPr lang="en-US"/>
          </a:p>
        </p:txBody>
      </p:sp>
    </p:spTree>
    <p:extLst>
      <p:ext uri="{BB962C8B-B14F-4D97-AF65-F5344CB8AC3E}">
        <p14:creationId xmlns:p14="http://schemas.microsoft.com/office/powerpoint/2010/main" val="36475038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C2918E-7AA4-4446-AFC3-86B48DB05E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B5A3113-9F49-40CF-ADEB-74E33A6A58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3A29EE2F-E0F2-4F2D-8174-811E95607529}"/>
              </a:ext>
            </a:extLst>
          </p:cNvPr>
          <p:cNvSpPr>
            <a:spLocks noGrp="1"/>
          </p:cNvSpPr>
          <p:nvPr>
            <p:ph type="dt" sz="half" idx="10"/>
          </p:nvPr>
        </p:nvSpPr>
        <p:spPr/>
        <p:txBody>
          <a:bodyPr/>
          <a:lstStyle/>
          <a:p>
            <a:fld id="{FA55EC5D-3704-41C5-AF9A-7D1EF7E00168}" type="datetimeFigureOut">
              <a:rPr lang="en-US" smtClean="0"/>
              <a:t>4/14/18</a:t>
            </a:fld>
            <a:endParaRPr lang="en-US"/>
          </a:p>
        </p:txBody>
      </p:sp>
      <p:sp>
        <p:nvSpPr>
          <p:cNvPr id="5" name="Footer Placeholder 4">
            <a:extLst>
              <a:ext uri="{FF2B5EF4-FFF2-40B4-BE49-F238E27FC236}">
                <a16:creationId xmlns="" xmlns:a16="http://schemas.microsoft.com/office/drawing/2014/main" id="{6A164AD6-BE51-44FB-BA63-3AE5A40843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5D04DD6-245C-4F12-88DE-76B20DBC589E}"/>
              </a:ext>
            </a:extLst>
          </p:cNvPr>
          <p:cNvSpPr>
            <a:spLocks noGrp="1"/>
          </p:cNvSpPr>
          <p:nvPr>
            <p:ph type="sldNum" sz="quarter" idx="12"/>
          </p:nvPr>
        </p:nvSpPr>
        <p:spPr/>
        <p:txBody>
          <a:bodyPr/>
          <a:lstStyle/>
          <a:p>
            <a:fld id="{A99B1FB8-3F04-4B43-A817-08A20BAD63A0}" type="slidenum">
              <a:rPr lang="en-US" smtClean="0"/>
              <a:t>‹#›</a:t>
            </a:fld>
            <a:endParaRPr lang="en-US"/>
          </a:p>
        </p:txBody>
      </p:sp>
    </p:spTree>
    <p:extLst>
      <p:ext uri="{BB962C8B-B14F-4D97-AF65-F5344CB8AC3E}">
        <p14:creationId xmlns:p14="http://schemas.microsoft.com/office/powerpoint/2010/main" val="3972601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A467F1-D53B-4B99-B621-52C39E6FCF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7AFCC15-009E-46D0-899E-8DB1794508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020C269-750C-4EDC-A6E1-AAEE3CCB4959}"/>
              </a:ext>
            </a:extLst>
          </p:cNvPr>
          <p:cNvSpPr>
            <a:spLocks noGrp="1"/>
          </p:cNvSpPr>
          <p:nvPr>
            <p:ph type="dt" sz="half" idx="10"/>
          </p:nvPr>
        </p:nvSpPr>
        <p:spPr/>
        <p:txBody>
          <a:bodyPr/>
          <a:lstStyle/>
          <a:p>
            <a:fld id="{FA55EC5D-3704-41C5-AF9A-7D1EF7E00168}" type="datetimeFigureOut">
              <a:rPr lang="en-US" smtClean="0"/>
              <a:t>4/14/18</a:t>
            </a:fld>
            <a:endParaRPr lang="en-US"/>
          </a:p>
        </p:txBody>
      </p:sp>
      <p:sp>
        <p:nvSpPr>
          <p:cNvPr id="5" name="Footer Placeholder 4">
            <a:extLst>
              <a:ext uri="{FF2B5EF4-FFF2-40B4-BE49-F238E27FC236}">
                <a16:creationId xmlns="" xmlns:a16="http://schemas.microsoft.com/office/drawing/2014/main" id="{B43D1343-FF2A-4F34-A39B-1FA141045D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738629D-C5E4-46C7-B13B-74540D1E80C8}"/>
              </a:ext>
            </a:extLst>
          </p:cNvPr>
          <p:cNvSpPr>
            <a:spLocks noGrp="1"/>
          </p:cNvSpPr>
          <p:nvPr>
            <p:ph type="sldNum" sz="quarter" idx="12"/>
          </p:nvPr>
        </p:nvSpPr>
        <p:spPr/>
        <p:txBody>
          <a:bodyPr/>
          <a:lstStyle/>
          <a:p>
            <a:fld id="{A99B1FB8-3F04-4B43-A817-08A20BAD63A0}" type="slidenum">
              <a:rPr lang="en-US" smtClean="0"/>
              <a:t>‹#›</a:t>
            </a:fld>
            <a:endParaRPr lang="en-US"/>
          </a:p>
        </p:txBody>
      </p:sp>
    </p:spTree>
    <p:extLst>
      <p:ext uri="{BB962C8B-B14F-4D97-AF65-F5344CB8AC3E}">
        <p14:creationId xmlns:p14="http://schemas.microsoft.com/office/powerpoint/2010/main" val="4027067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0133AB6-4B25-4F77-97B6-0CD7C09B09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7C25126D-9D7E-4709-BD66-995C8F62809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198661E-6B3A-4355-9739-574A6B7958D1}"/>
              </a:ext>
            </a:extLst>
          </p:cNvPr>
          <p:cNvSpPr>
            <a:spLocks noGrp="1"/>
          </p:cNvSpPr>
          <p:nvPr>
            <p:ph type="dt" sz="half" idx="10"/>
          </p:nvPr>
        </p:nvSpPr>
        <p:spPr/>
        <p:txBody>
          <a:bodyPr/>
          <a:lstStyle/>
          <a:p>
            <a:fld id="{FA55EC5D-3704-41C5-AF9A-7D1EF7E00168}" type="datetimeFigureOut">
              <a:rPr lang="en-US" smtClean="0"/>
              <a:t>4/14/18</a:t>
            </a:fld>
            <a:endParaRPr lang="en-US"/>
          </a:p>
        </p:txBody>
      </p:sp>
      <p:sp>
        <p:nvSpPr>
          <p:cNvPr id="5" name="Footer Placeholder 4">
            <a:extLst>
              <a:ext uri="{FF2B5EF4-FFF2-40B4-BE49-F238E27FC236}">
                <a16:creationId xmlns="" xmlns:a16="http://schemas.microsoft.com/office/drawing/2014/main" id="{B3A9C70B-7B36-4623-B59A-B94BA4A987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C572551-B4D9-4764-A5EF-6562C1CC18E3}"/>
              </a:ext>
            </a:extLst>
          </p:cNvPr>
          <p:cNvSpPr>
            <a:spLocks noGrp="1"/>
          </p:cNvSpPr>
          <p:nvPr>
            <p:ph type="sldNum" sz="quarter" idx="12"/>
          </p:nvPr>
        </p:nvSpPr>
        <p:spPr/>
        <p:txBody>
          <a:bodyPr/>
          <a:lstStyle/>
          <a:p>
            <a:fld id="{A99B1FB8-3F04-4B43-A817-08A20BAD63A0}" type="slidenum">
              <a:rPr lang="en-US" smtClean="0"/>
              <a:t>‹#›</a:t>
            </a:fld>
            <a:endParaRPr lang="en-US"/>
          </a:p>
        </p:txBody>
      </p:sp>
    </p:spTree>
    <p:extLst>
      <p:ext uri="{BB962C8B-B14F-4D97-AF65-F5344CB8AC3E}">
        <p14:creationId xmlns:p14="http://schemas.microsoft.com/office/powerpoint/2010/main" val="4237697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ECAB3F-8573-4965-B7DE-378D3721AB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D14BA30-EDA5-40E9-8AAA-5CFAB9274E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41D5921-1A67-4DDC-90B0-F55A8CB3868B}"/>
              </a:ext>
            </a:extLst>
          </p:cNvPr>
          <p:cNvSpPr>
            <a:spLocks noGrp="1"/>
          </p:cNvSpPr>
          <p:nvPr>
            <p:ph type="dt" sz="half" idx="10"/>
          </p:nvPr>
        </p:nvSpPr>
        <p:spPr/>
        <p:txBody>
          <a:bodyPr/>
          <a:lstStyle/>
          <a:p>
            <a:fld id="{FA55EC5D-3704-41C5-AF9A-7D1EF7E00168}" type="datetimeFigureOut">
              <a:rPr lang="en-US" smtClean="0"/>
              <a:t>4/14/18</a:t>
            </a:fld>
            <a:endParaRPr lang="en-US"/>
          </a:p>
        </p:txBody>
      </p:sp>
      <p:sp>
        <p:nvSpPr>
          <p:cNvPr id="5" name="Footer Placeholder 4">
            <a:extLst>
              <a:ext uri="{FF2B5EF4-FFF2-40B4-BE49-F238E27FC236}">
                <a16:creationId xmlns="" xmlns:a16="http://schemas.microsoft.com/office/drawing/2014/main" id="{466237C3-F0C1-4FAB-AED9-A39939AC3B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F000592-35AE-4785-BF3E-77B046C428B4}"/>
              </a:ext>
            </a:extLst>
          </p:cNvPr>
          <p:cNvSpPr>
            <a:spLocks noGrp="1"/>
          </p:cNvSpPr>
          <p:nvPr>
            <p:ph type="sldNum" sz="quarter" idx="12"/>
          </p:nvPr>
        </p:nvSpPr>
        <p:spPr/>
        <p:txBody>
          <a:bodyPr/>
          <a:lstStyle/>
          <a:p>
            <a:fld id="{A99B1FB8-3F04-4B43-A817-08A20BAD63A0}" type="slidenum">
              <a:rPr lang="en-US" smtClean="0"/>
              <a:t>‹#›</a:t>
            </a:fld>
            <a:endParaRPr lang="en-US"/>
          </a:p>
        </p:txBody>
      </p:sp>
    </p:spTree>
    <p:extLst>
      <p:ext uri="{BB962C8B-B14F-4D97-AF65-F5344CB8AC3E}">
        <p14:creationId xmlns:p14="http://schemas.microsoft.com/office/powerpoint/2010/main" val="2423926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FCB1B8-E99E-4574-A70A-4470EE0AED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BDB17635-5917-4105-8DAA-BE284ABFE7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073958F2-2FDF-4B54-8465-F1119B6FC9F9}"/>
              </a:ext>
            </a:extLst>
          </p:cNvPr>
          <p:cNvSpPr>
            <a:spLocks noGrp="1"/>
          </p:cNvSpPr>
          <p:nvPr>
            <p:ph type="dt" sz="half" idx="10"/>
          </p:nvPr>
        </p:nvSpPr>
        <p:spPr/>
        <p:txBody>
          <a:bodyPr/>
          <a:lstStyle/>
          <a:p>
            <a:fld id="{FA55EC5D-3704-41C5-AF9A-7D1EF7E00168}" type="datetimeFigureOut">
              <a:rPr lang="en-US" smtClean="0"/>
              <a:t>4/14/18</a:t>
            </a:fld>
            <a:endParaRPr lang="en-US"/>
          </a:p>
        </p:txBody>
      </p:sp>
      <p:sp>
        <p:nvSpPr>
          <p:cNvPr id="5" name="Footer Placeholder 4">
            <a:extLst>
              <a:ext uri="{FF2B5EF4-FFF2-40B4-BE49-F238E27FC236}">
                <a16:creationId xmlns="" xmlns:a16="http://schemas.microsoft.com/office/drawing/2014/main" id="{D54C53A0-9225-413F-915A-E48DBEF1F6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0578773-95D9-498F-9D0A-13F8507F1A88}"/>
              </a:ext>
            </a:extLst>
          </p:cNvPr>
          <p:cNvSpPr>
            <a:spLocks noGrp="1"/>
          </p:cNvSpPr>
          <p:nvPr>
            <p:ph type="sldNum" sz="quarter" idx="12"/>
          </p:nvPr>
        </p:nvSpPr>
        <p:spPr/>
        <p:txBody>
          <a:bodyPr/>
          <a:lstStyle/>
          <a:p>
            <a:fld id="{A99B1FB8-3F04-4B43-A817-08A20BAD63A0}" type="slidenum">
              <a:rPr lang="en-US" smtClean="0"/>
              <a:t>‹#›</a:t>
            </a:fld>
            <a:endParaRPr lang="en-US"/>
          </a:p>
        </p:txBody>
      </p:sp>
    </p:spTree>
    <p:extLst>
      <p:ext uri="{BB962C8B-B14F-4D97-AF65-F5344CB8AC3E}">
        <p14:creationId xmlns:p14="http://schemas.microsoft.com/office/powerpoint/2010/main" val="2544154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4CB1BA-732A-4AC2-8D1C-61D5C4093D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BB4E58D-F4FD-405B-A72F-4AEA7F6AF7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96115F2-3428-4B06-A1AC-5CC917939D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1F36654-FF6F-4BFD-BA61-4C083AD7D099}"/>
              </a:ext>
            </a:extLst>
          </p:cNvPr>
          <p:cNvSpPr>
            <a:spLocks noGrp="1"/>
          </p:cNvSpPr>
          <p:nvPr>
            <p:ph type="dt" sz="half" idx="10"/>
          </p:nvPr>
        </p:nvSpPr>
        <p:spPr/>
        <p:txBody>
          <a:bodyPr/>
          <a:lstStyle/>
          <a:p>
            <a:fld id="{FA55EC5D-3704-41C5-AF9A-7D1EF7E00168}" type="datetimeFigureOut">
              <a:rPr lang="en-US" smtClean="0"/>
              <a:t>4/14/18</a:t>
            </a:fld>
            <a:endParaRPr lang="en-US"/>
          </a:p>
        </p:txBody>
      </p:sp>
      <p:sp>
        <p:nvSpPr>
          <p:cNvPr id="6" name="Footer Placeholder 5">
            <a:extLst>
              <a:ext uri="{FF2B5EF4-FFF2-40B4-BE49-F238E27FC236}">
                <a16:creationId xmlns="" xmlns:a16="http://schemas.microsoft.com/office/drawing/2014/main" id="{A09C54C9-FD8D-40B5-8F20-1C8AE6A1EB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BE065BF-3F8A-44A7-88C5-05C9F091401C}"/>
              </a:ext>
            </a:extLst>
          </p:cNvPr>
          <p:cNvSpPr>
            <a:spLocks noGrp="1"/>
          </p:cNvSpPr>
          <p:nvPr>
            <p:ph type="sldNum" sz="quarter" idx="12"/>
          </p:nvPr>
        </p:nvSpPr>
        <p:spPr/>
        <p:txBody>
          <a:bodyPr/>
          <a:lstStyle/>
          <a:p>
            <a:fld id="{A99B1FB8-3F04-4B43-A817-08A20BAD63A0}" type="slidenum">
              <a:rPr lang="en-US" smtClean="0"/>
              <a:t>‹#›</a:t>
            </a:fld>
            <a:endParaRPr lang="en-US"/>
          </a:p>
        </p:txBody>
      </p:sp>
    </p:spTree>
    <p:extLst>
      <p:ext uri="{BB962C8B-B14F-4D97-AF65-F5344CB8AC3E}">
        <p14:creationId xmlns:p14="http://schemas.microsoft.com/office/powerpoint/2010/main" val="1144017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AF237E-FB58-4A48-A4F8-D5FCD10FD4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88A3041-0B3B-4CB5-AFD8-7E3135AFBD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21CBEECB-67D9-4483-A346-79D990F7216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C3D392F-862B-436D-BBB8-343197287B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DE125716-FAD1-454C-A5EE-1050556DF2E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77860C6-56A6-49F4-99E9-43A096A90D08}"/>
              </a:ext>
            </a:extLst>
          </p:cNvPr>
          <p:cNvSpPr>
            <a:spLocks noGrp="1"/>
          </p:cNvSpPr>
          <p:nvPr>
            <p:ph type="dt" sz="half" idx="10"/>
          </p:nvPr>
        </p:nvSpPr>
        <p:spPr/>
        <p:txBody>
          <a:bodyPr/>
          <a:lstStyle/>
          <a:p>
            <a:fld id="{FA55EC5D-3704-41C5-AF9A-7D1EF7E00168}" type="datetimeFigureOut">
              <a:rPr lang="en-US" smtClean="0"/>
              <a:t>4/14/18</a:t>
            </a:fld>
            <a:endParaRPr lang="en-US"/>
          </a:p>
        </p:txBody>
      </p:sp>
      <p:sp>
        <p:nvSpPr>
          <p:cNvPr id="8" name="Footer Placeholder 7">
            <a:extLst>
              <a:ext uri="{FF2B5EF4-FFF2-40B4-BE49-F238E27FC236}">
                <a16:creationId xmlns="" xmlns:a16="http://schemas.microsoft.com/office/drawing/2014/main" id="{FD88E4CB-78F7-4EEB-B5B3-11A7BE52B5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1C1B75B0-445D-4E16-B159-F18043ABB97F}"/>
              </a:ext>
            </a:extLst>
          </p:cNvPr>
          <p:cNvSpPr>
            <a:spLocks noGrp="1"/>
          </p:cNvSpPr>
          <p:nvPr>
            <p:ph type="sldNum" sz="quarter" idx="12"/>
          </p:nvPr>
        </p:nvSpPr>
        <p:spPr/>
        <p:txBody>
          <a:bodyPr/>
          <a:lstStyle/>
          <a:p>
            <a:fld id="{A99B1FB8-3F04-4B43-A817-08A20BAD63A0}" type="slidenum">
              <a:rPr lang="en-US" smtClean="0"/>
              <a:t>‹#›</a:t>
            </a:fld>
            <a:endParaRPr lang="en-US"/>
          </a:p>
        </p:txBody>
      </p:sp>
    </p:spTree>
    <p:extLst>
      <p:ext uri="{BB962C8B-B14F-4D97-AF65-F5344CB8AC3E}">
        <p14:creationId xmlns:p14="http://schemas.microsoft.com/office/powerpoint/2010/main" val="1503962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422E62-2D22-4930-988B-8DEDBE3BA6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FB9233ED-A70B-4F2C-B80F-8343FEA96EA8}"/>
              </a:ext>
            </a:extLst>
          </p:cNvPr>
          <p:cNvSpPr>
            <a:spLocks noGrp="1"/>
          </p:cNvSpPr>
          <p:nvPr>
            <p:ph type="dt" sz="half" idx="10"/>
          </p:nvPr>
        </p:nvSpPr>
        <p:spPr/>
        <p:txBody>
          <a:bodyPr/>
          <a:lstStyle/>
          <a:p>
            <a:fld id="{FA55EC5D-3704-41C5-AF9A-7D1EF7E00168}" type="datetimeFigureOut">
              <a:rPr lang="en-US" smtClean="0"/>
              <a:t>4/14/18</a:t>
            </a:fld>
            <a:endParaRPr lang="en-US"/>
          </a:p>
        </p:txBody>
      </p:sp>
      <p:sp>
        <p:nvSpPr>
          <p:cNvPr id="4" name="Footer Placeholder 3">
            <a:extLst>
              <a:ext uri="{FF2B5EF4-FFF2-40B4-BE49-F238E27FC236}">
                <a16:creationId xmlns="" xmlns:a16="http://schemas.microsoft.com/office/drawing/2014/main" id="{501EE5CA-1E05-4FFF-833D-0973249FF2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9392FC1-9CFF-4E4A-A8BB-9569E70FDAAA}"/>
              </a:ext>
            </a:extLst>
          </p:cNvPr>
          <p:cNvSpPr>
            <a:spLocks noGrp="1"/>
          </p:cNvSpPr>
          <p:nvPr>
            <p:ph type="sldNum" sz="quarter" idx="12"/>
          </p:nvPr>
        </p:nvSpPr>
        <p:spPr/>
        <p:txBody>
          <a:bodyPr/>
          <a:lstStyle/>
          <a:p>
            <a:fld id="{A99B1FB8-3F04-4B43-A817-08A20BAD63A0}" type="slidenum">
              <a:rPr lang="en-US" smtClean="0"/>
              <a:t>‹#›</a:t>
            </a:fld>
            <a:endParaRPr lang="en-US"/>
          </a:p>
        </p:txBody>
      </p:sp>
    </p:spTree>
    <p:extLst>
      <p:ext uri="{BB962C8B-B14F-4D97-AF65-F5344CB8AC3E}">
        <p14:creationId xmlns:p14="http://schemas.microsoft.com/office/powerpoint/2010/main" val="1460797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2A02143-C818-4385-ADE6-6F0D7EADB68D}"/>
              </a:ext>
            </a:extLst>
          </p:cNvPr>
          <p:cNvSpPr>
            <a:spLocks noGrp="1"/>
          </p:cNvSpPr>
          <p:nvPr>
            <p:ph type="dt" sz="half" idx="10"/>
          </p:nvPr>
        </p:nvSpPr>
        <p:spPr/>
        <p:txBody>
          <a:bodyPr/>
          <a:lstStyle/>
          <a:p>
            <a:fld id="{FA55EC5D-3704-41C5-AF9A-7D1EF7E00168}" type="datetimeFigureOut">
              <a:rPr lang="en-US" smtClean="0"/>
              <a:t>4/14/18</a:t>
            </a:fld>
            <a:endParaRPr lang="en-US"/>
          </a:p>
        </p:txBody>
      </p:sp>
      <p:sp>
        <p:nvSpPr>
          <p:cNvPr id="3" name="Footer Placeholder 2">
            <a:extLst>
              <a:ext uri="{FF2B5EF4-FFF2-40B4-BE49-F238E27FC236}">
                <a16:creationId xmlns="" xmlns:a16="http://schemas.microsoft.com/office/drawing/2014/main" id="{38846100-C27A-427E-BD14-918175E98D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523C0602-A1A3-4FF0-995B-437F5EB93203}"/>
              </a:ext>
            </a:extLst>
          </p:cNvPr>
          <p:cNvSpPr>
            <a:spLocks noGrp="1"/>
          </p:cNvSpPr>
          <p:nvPr>
            <p:ph type="sldNum" sz="quarter" idx="12"/>
          </p:nvPr>
        </p:nvSpPr>
        <p:spPr/>
        <p:txBody>
          <a:bodyPr/>
          <a:lstStyle/>
          <a:p>
            <a:fld id="{A99B1FB8-3F04-4B43-A817-08A20BAD63A0}" type="slidenum">
              <a:rPr lang="en-US" smtClean="0"/>
              <a:t>‹#›</a:t>
            </a:fld>
            <a:endParaRPr lang="en-US"/>
          </a:p>
        </p:txBody>
      </p:sp>
    </p:spTree>
    <p:extLst>
      <p:ext uri="{BB962C8B-B14F-4D97-AF65-F5344CB8AC3E}">
        <p14:creationId xmlns:p14="http://schemas.microsoft.com/office/powerpoint/2010/main" val="255642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3D879A-95C4-41EC-89CE-8D83AFABB3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7F348D63-87EA-4C91-AC81-A700E90516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20957B1-748D-491D-A6E8-3E3342BD8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DE5FC4B-9045-41F4-8691-6E988A8873DD}"/>
              </a:ext>
            </a:extLst>
          </p:cNvPr>
          <p:cNvSpPr>
            <a:spLocks noGrp="1"/>
          </p:cNvSpPr>
          <p:nvPr>
            <p:ph type="dt" sz="half" idx="10"/>
          </p:nvPr>
        </p:nvSpPr>
        <p:spPr/>
        <p:txBody>
          <a:bodyPr/>
          <a:lstStyle/>
          <a:p>
            <a:fld id="{FA55EC5D-3704-41C5-AF9A-7D1EF7E00168}" type="datetimeFigureOut">
              <a:rPr lang="en-US" smtClean="0"/>
              <a:t>4/14/18</a:t>
            </a:fld>
            <a:endParaRPr lang="en-US"/>
          </a:p>
        </p:txBody>
      </p:sp>
      <p:sp>
        <p:nvSpPr>
          <p:cNvPr id="6" name="Footer Placeholder 5">
            <a:extLst>
              <a:ext uri="{FF2B5EF4-FFF2-40B4-BE49-F238E27FC236}">
                <a16:creationId xmlns="" xmlns:a16="http://schemas.microsoft.com/office/drawing/2014/main" id="{3D6B9BA6-4C43-421B-AEDC-E61BEDB8EF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6915CAE-D494-42F8-B612-CEBAE9F5DEA6}"/>
              </a:ext>
            </a:extLst>
          </p:cNvPr>
          <p:cNvSpPr>
            <a:spLocks noGrp="1"/>
          </p:cNvSpPr>
          <p:nvPr>
            <p:ph type="sldNum" sz="quarter" idx="12"/>
          </p:nvPr>
        </p:nvSpPr>
        <p:spPr/>
        <p:txBody>
          <a:bodyPr/>
          <a:lstStyle/>
          <a:p>
            <a:fld id="{A99B1FB8-3F04-4B43-A817-08A20BAD63A0}" type="slidenum">
              <a:rPr lang="en-US" smtClean="0"/>
              <a:t>‹#›</a:t>
            </a:fld>
            <a:endParaRPr lang="en-US"/>
          </a:p>
        </p:txBody>
      </p:sp>
    </p:spTree>
    <p:extLst>
      <p:ext uri="{BB962C8B-B14F-4D97-AF65-F5344CB8AC3E}">
        <p14:creationId xmlns:p14="http://schemas.microsoft.com/office/powerpoint/2010/main" val="2714549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AD01C5-55B8-4096-B81D-3FF4C53C7F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9A0C5EB-A4F0-4BDF-BDFA-327636C3F9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223A1CF7-5E2B-4DA8-92B4-B367B3876B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9217B4ED-389E-45F5-8838-9DF472AC3740}"/>
              </a:ext>
            </a:extLst>
          </p:cNvPr>
          <p:cNvSpPr>
            <a:spLocks noGrp="1"/>
          </p:cNvSpPr>
          <p:nvPr>
            <p:ph type="dt" sz="half" idx="10"/>
          </p:nvPr>
        </p:nvSpPr>
        <p:spPr/>
        <p:txBody>
          <a:bodyPr/>
          <a:lstStyle/>
          <a:p>
            <a:fld id="{FA55EC5D-3704-41C5-AF9A-7D1EF7E00168}" type="datetimeFigureOut">
              <a:rPr lang="en-US" smtClean="0"/>
              <a:t>4/14/18</a:t>
            </a:fld>
            <a:endParaRPr lang="en-US"/>
          </a:p>
        </p:txBody>
      </p:sp>
      <p:sp>
        <p:nvSpPr>
          <p:cNvPr id="6" name="Footer Placeholder 5">
            <a:extLst>
              <a:ext uri="{FF2B5EF4-FFF2-40B4-BE49-F238E27FC236}">
                <a16:creationId xmlns="" xmlns:a16="http://schemas.microsoft.com/office/drawing/2014/main" id="{577A8FC0-FFAF-43E6-A25F-FD98B37674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CC9CEEE-D16B-4767-B294-FA92E039F949}"/>
              </a:ext>
            </a:extLst>
          </p:cNvPr>
          <p:cNvSpPr>
            <a:spLocks noGrp="1"/>
          </p:cNvSpPr>
          <p:nvPr>
            <p:ph type="sldNum" sz="quarter" idx="12"/>
          </p:nvPr>
        </p:nvSpPr>
        <p:spPr/>
        <p:txBody>
          <a:bodyPr/>
          <a:lstStyle/>
          <a:p>
            <a:fld id="{A99B1FB8-3F04-4B43-A817-08A20BAD63A0}" type="slidenum">
              <a:rPr lang="en-US" smtClean="0"/>
              <a:t>‹#›</a:t>
            </a:fld>
            <a:endParaRPr lang="en-US"/>
          </a:p>
        </p:txBody>
      </p:sp>
    </p:spTree>
    <p:extLst>
      <p:ext uri="{BB962C8B-B14F-4D97-AF65-F5344CB8AC3E}">
        <p14:creationId xmlns:p14="http://schemas.microsoft.com/office/powerpoint/2010/main" val="41781861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002045E-569E-4A06-9867-225A031612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F67C3AA-B2B0-45C6-937D-A604823CD5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5014321-E6A0-4B6D-95F0-6496FDB223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5EC5D-3704-41C5-AF9A-7D1EF7E00168}" type="datetimeFigureOut">
              <a:rPr lang="en-US" smtClean="0"/>
              <a:t>4/14/18</a:t>
            </a:fld>
            <a:endParaRPr lang="en-US"/>
          </a:p>
        </p:txBody>
      </p:sp>
      <p:sp>
        <p:nvSpPr>
          <p:cNvPr id="5" name="Footer Placeholder 4">
            <a:extLst>
              <a:ext uri="{FF2B5EF4-FFF2-40B4-BE49-F238E27FC236}">
                <a16:creationId xmlns="" xmlns:a16="http://schemas.microsoft.com/office/drawing/2014/main" id="{4BE6049C-1D20-467B-BB36-2331BA7C92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F634F07-5C17-4EAB-B7C2-BB66C75969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B1FB8-3F04-4B43-A817-08A20BAD63A0}" type="slidenum">
              <a:rPr lang="en-US" smtClean="0"/>
              <a:t>‹#›</a:t>
            </a:fld>
            <a:endParaRPr lang="en-US"/>
          </a:p>
        </p:txBody>
      </p:sp>
    </p:spTree>
    <p:extLst>
      <p:ext uri="{BB962C8B-B14F-4D97-AF65-F5344CB8AC3E}">
        <p14:creationId xmlns:p14="http://schemas.microsoft.com/office/powerpoint/2010/main" val="3787705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BB22AC6-7837-4042-BE5F-8191929A8587}"/>
              </a:ext>
            </a:extLst>
          </p:cNvPr>
          <p:cNvPicPr>
            <a:picLocks noChangeAspect="1"/>
          </p:cNvPicPr>
          <p:nvPr/>
        </p:nvPicPr>
        <p:blipFill rotWithShape="1">
          <a:blip r:embed="rId2">
            <a:extLst>
              <a:ext uri="{28A0092B-C50C-407E-A947-70E740481C1C}">
                <a14:useLocalDpi xmlns:a14="http://schemas.microsoft.com/office/drawing/2010/main" val="0"/>
              </a:ext>
            </a:extLst>
          </a:blip>
          <a:srcRect l="16308" r="15091"/>
          <a:stretch/>
        </p:blipFill>
        <p:spPr>
          <a:xfrm>
            <a:off x="0" y="-1"/>
            <a:ext cx="12192000" cy="6858001"/>
          </a:xfrm>
          <a:prstGeom prst="rect">
            <a:avLst/>
          </a:prstGeom>
        </p:spPr>
      </p:pic>
      <p:sp>
        <p:nvSpPr>
          <p:cNvPr id="8" name="Rectangle 7">
            <a:extLst>
              <a:ext uri="{FF2B5EF4-FFF2-40B4-BE49-F238E27FC236}">
                <a16:creationId xmlns="" xmlns:a16="http://schemas.microsoft.com/office/drawing/2014/main" id="{18202CC7-8631-4918-A807-2219A2B42033}"/>
              </a:ext>
            </a:extLst>
          </p:cNvPr>
          <p:cNvSpPr/>
          <p:nvPr/>
        </p:nvSpPr>
        <p:spPr>
          <a:xfrm>
            <a:off x="1830091" y="1117269"/>
            <a:ext cx="8234114" cy="1631216"/>
          </a:xfrm>
          <a:prstGeom prst="rect">
            <a:avLst/>
          </a:prstGeom>
          <a:noFill/>
          <a:ln>
            <a:noFill/>
          </a:ln>
        </p:spPr>
        <p:txBody>
          <a:bodyPr wrap="none" lIns="91440" tIns="45720" rIns="91440" bIns="45720">
            <a:spAutoFit/>
          </a:bodyPr>
          <a:lstStyle/>
          <a:p>
            <a:pPr algn="ctr"/>
            <a:r>
              <a:rPr lang="en-US" sz="10000" b="1" cap="none" spc="0" dirty="0">
                <a:ln w="19050">
                  <a:solidFill>
                    <a:srgbClr val="1C1409"/>
                  </a:solidFill>
                  <a:prstDash val="solid"/>
                </a:ln>
                <a:solidFill>
                  <a:srgbClr val="FFFFFF"/>
                </a:solidFill>
                <a:effectLst>
                  <a:outerShdw blurRad="50800" dist="38100" dir="2700000" algn="tl" rotWithShape="0">
                    <a:prstClr val="black">
                      <a:alpha val="40000"/>
                    </a:prstClr>
                  </a:outerShdw>
                </a:effectLst>
              </a:rPr>
              <a:t>The Crossroads</a:t>
            </a:r>
          </a:p>
        </p:txBody>
      </p:sp>
    </p:spTree>
    <p:extLst>
      <p:ext uri="{BB962C8B-B14F-4D97-AF65-F5344CB8AC3E}">
        <p14:creationId xmlns:p14="http://schemas.microsoft.com/office/powerpoint/2010/main" val="933048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BB22AC6-7837-4042-BE5F-8191929A8587}"/>
              </a:ext>
            </a:extLst>
          </p:cNvPr>
          <p:cNvPicPr>
            <a:picLocks noChangeAspect="1"/>
          </p:cNvPicPr>
          <p:nvPr/>
        </p:nvPicPr>
        <p:blipFill rotWithShape="1">
          <a:blip r:embed="rId2">
            <a:extLst>
              <a:ext uri="{28A0092B-C50C-407E-A947-70E740481C1C}">
                <a14:useLocalDpi xmlns:a14="http://schemas.microsoft.com/office/drawing/2010/main" val="0"/>
              </a:ext>
            </a:extLst>
          </a:blip>
          <a:srcRect l="16308" r="15091"/>
          <a:stretch/>
        </p:blipFill>
        <p:spPr>
          <a:xfrm>
            <a:off x="0" y="-1"/>
            <a:ext cx="12192000" cy="6858001"/>
          </a:xfrm>
          <a:prstGeom prst="rect">
            <a:avLst/>
          </a:prstGeom>
        </p:spPr>
      </p:pic>
      <p:sp>
        <p:nvSpPr>
          <p:cNvPr id="2" name="Rectangle 1">
            <a:extLst>
              <a:ext uri="{FF2B5EF4-FFF2-40B4-BE49-F238E27FC236}">
                <a16:creationId xmlns="" xmlns:a16="http://schemas.microsoft.com/office/drawing/2014/main" id="{FD97E710-0F28-4770-9779-070209F3DDAC}"/>
              </a:ext>
            </a:extLst>
          </p:cNvPr>
          <p:cNvSpPr/>
          <p:nvPr/>
        </p:nvSpPr>
        <p:spPr>
          <a:xfrm>
            <a:off x="0" y="2828260"/>
            <a:ext cx="12192000" cy="4029740"/>
          </a:xfrm>
          <a:prstGeom prst="rect">
            <a:avLst/>
          </a:prstGeom>
          <a:solidFill>
            <a:srgbClr val="1C140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39787D86-F5AA-40E0-8F99-CFAF7C205D2F}"/>
              </a:ext>
            </a:extLst>
          </p:cNvPr>
          <p:cNvSpPr txBox="1"/>
          <p:nvPr/>
        </p:nvSpPr>
        <p:spPr>
          <a:xfrm>
            <a:off x="0" y="2828260"/>
            <a:ext cx="12192000" cy="2185214"/>
          </a:xfrm>
          <a:prstGeom prst="rect">
            <a:avLst/>
          </a:prstGeom>
          <a:noFill/>
        </p:spPr>
        <p:txBody>
          <a:bodyPr wrap="square" rtlCol="0">
            <a:spAutoFit/>
          </a:bodyPr>
          <a:lstStyle/>
          <a:p>
            <a:pPr algn="ctr"/>
            <a:r>
              <a:rPr lang="en-US" sz="4800" b="1" dirty="0" smtClean="0">
                <a:solidFill>
                  <a:schemeClr val="bg1"/>
                </a:solidFill>
              </a:rPr>
              <a:t>2. </a:t>
            </a:r>
            <a:r>
              <a:rPr lang="en-US" sz="4800" b="1" dirty="0">
                <a:solidFill>
                  <a:schemeClr val="bg1"/>
                </a:solidFill>
              </a:rPr>
              <a:t>When their minds become FUTILE </a:t>
            </a:r>
            <a:endParaRPr lang="en-US" sz="4800" b="1" dirty="0" smtClean="0">
              <a:solidFill>
                <a:schemeClr val="bg1"/>
              </a:solidFill>
            </a:endParaRPr>
          </a:p>
          <a:p>
            <a:pPr algn="ctr"/>
            <a:r>
              <a:rPr lang="en-US" sz="4800" b="1" dirty="0" smtClean="0">
                <a:solidFill>
                  <a:schemeClr val="bg1"/>
                </a:solidFill>
              </a:rPr>
              <a:t>their </a:t>
            </a:r>
            <a:r>
              <a:rPr lang="en-US" sz="4800" b="1" dirty="0">
                <a:solidFill>
                  <a:schemeClr val="bg1"/>
                </a:solidFill>
              </a:rPr>
              <a:t>foolish hearts become Darkened </a:t>
            </a:r>
            <a:endParaRPr lang="en-US" sz="4800" b="1" dirty="0" smtClean="0">
              <a:solidFill>
                <a:schemeClr val="bg1"/>
              </a:solidFill>
            </a:endParaRPr>
          </a:p>
          <a:p>
            <a:pPr algn="ctr"/>
            <a:r>
              <a:rPr lang="en-US" sz="4000" b="1" dirty="0" smtClean="0">
                <a:solidFill>
                  <a:schemeClr val="bg1"/>
                </a:solidFill>
              </a:rPr>
              <a:t>  </a:t>
            </a:r>
            <a:endParaRPr lang="en-US" sz="4000" b="1" dirty="0">
              <a:solidFill>
                <a:schemeClr val="bg1"/>
              </a:solidFill>
            </a:endParaRPr>
          </a:p>
        </p:txBody>
      </p:sp>
    </p:spTree>
    <p:extLst>
      <p:ext uri="{BB962C8B-B14F-4D97-AF65-F5344CB8AC3E}">
        <p14:creationId xmlns:p14="http://schemas.microsoft.com/office/powerpoint/2010/main" val="2419154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BB22AC6-7837-4042-BE5F-8191929A8587}"/>
              </a:ext>
            </a:extLst>
          </p:cNvPr>
          <p:cNvPicPr>
            <a:picLocks noChangeAspect="1"/>
          </p:cNvPicPr>
          <p:nvPr/>
        </p:nvPicPr>
        <p:blipFill rotWithShape="1">
          <a:blip r:embed="rId2">
            <a:extLst>
              <a:ext uri="{28A0092B-C50C-407E-A947-70E740481C1C}">
                <a14:useLocalDpi xmlns:a14="http://schemas.microsoft.com/office/drawing/2010/main" val="0"/>
              </a:ext>
            </a:extLst>
          </a:blip>
          <a:srcRect l="16308" r="15091"/>
          <a:stretch/>
        </p:blipFill>
        <p:spPr>
          <a:xfrm>
            <a:off x="0" y="-1"/>
            <a:ext cx="12192000" cy="6858001"/>
          </a:xfrm>
          <a:prstGeom prst="rect">
            <a:avLst/>
          </a:prstGeom>
        </p:spPr>
      </p:pic>
      <p:sp>
        <p:nvSpPr>
          <p:cNvPr id="2" name="Rectangle 1">
            <a:extLst>
              <a:ext uri="{FF2B5EF4-FFF2-40B4-BE49-F238E27FC236}">
                <a16:creationId xmlns="" xmlns:a16="http://schemas.microsoft.com/office/drawing/2014/main" id="{FD97E710-0F28-4770-9779-070209F3DDAC}"/>
              </a:ext>
            </a:extLst>
          </p:cNvPr>
          <p:cNvSpPr/>
          <p:nvPr/>
        </p:nvSpPr>
        <p:spPr>
          <a:xfrm>
            <a:off x="0" y="2828260"/>
            <a:ext cx="12192000" cy="4029740"/>
          </a:xfrm>
          <a:prstGeom prst="rect">
            <a:avLst/>
          </a:prstGeom>
          <a:solidFill>
            <a:srgbClr val="1C140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39787D86-F5AA-40E0-8F99-CFAF7C205D2F}"/>
              </a:ext>
            </a:extLst>
          </p:cNvPr>
          <p:cNvSpPr txBox="1"/>
          <p:nvPr/>
        </p:nvSpPr>
        <p:spPr>
          <a:xfrm>
            <a:off x="0" y="2828260"/>
            <a:ext cx="12192000" cy="3046988"/>
          </a:xfrm>
          <a:prstGeom prst="rect">
            <a:avLst/>
          </a:prstGeom>
          <a:noFill/>
        </p:spPr>
        <p:txBody>
          <a:bodyPr wrap="square" rtlCol="0">
            <a:spAutoFit/>
          </a:bodyPr>
          <a:lstStyle/>
          <a:p>
            <a:pPr algn="ctr"/>
            <a:r>
              <a:rPr lang="en-US" sz="4800" b="1" dirty="0">
                <a:solidFill>
                  <a:schemeClr val="bg1"/>
                </a:solidFill>
              </a:rPr>
              <a:t>3</a:t>
            </a:r>
            <a:r>
              <a:rPr lang="en-US" sz="4800" b="1" dirty="0">
                <a:solidFill>
                  <a:schemeClr val="bg1"/>
                </a:solidFill>
              </a:rPr>
              <a:t>. When their minds become </a:t>
            </a:r>
            <a:endParaRPr lang="en-US" sz="4800" b="1" dirty="0" smtClean="0">
              <a:solidFill>
                <a:schemeClr val="bg1"/>
              </a:solidFill>
            </a:endParaRPr>
          </a:p>
          <a:p>
            <a:pPr algn="ctr"/>
            <a:r>
              <a:rPr lang="en-US" sz="4800" b="1" u="sng" dirty="0" smtClean="0">
                <a:solidFill>
                  <a:schemeClr val="bg1"/>
                </a:solidFill>
              </a:rPr>
              <a:t>FUTILE</a:t>
            </a:r>
            <a:r>
              <a:rPr lang="en-US" sz="4800" b="1" dirty="0" smtClean="0">
                <a:solidFill>
                  <a:schemeClr val="bg1"/>
                </a:solidFill>
              </a:rPr>
              <a:t> </a:t>
            </a:r>
            <a:r>
              <a:rPr lang="en-US" sz="4800" b="1" dirty="0">
                <a:solidFill>
                  <a:schemeClr val="bg1"/>
                </a:solidFill>
              </a:rPr>
              <a:t>their foolish hearts </a:t>
            </a:r>
            <a:endParaRPr lang="en-US" sz="4800" b="1" dirty="0" smtClean="0">
              <a:solidFill>
                <a:schemeClr val="bg1"/>
              </a:solidFill>
            </a:endParaRPr>
          </a:p>
          <a:p>
            <a:pPr algn="ctr"/>
            <a:r>
              <a:rPr lang="en-US" sz="4800" b="1" dirty="0" smtClean="0">
                <a:solidFill>
                  <a:schemeClr val="bg1"/>
                </a:solidFill>
              </a:rPr>
              <a:t>become </a:t>
            </a:r>
            <a:r>
              <a:rPr lang="en-US" sz="4800" b="1" u="sng" dirty="0" smtClean="0">
                <a:solidFill>
                  <a:schemeClr val="bg1"/>
                </a:solidFill>
              </a:rPr>
              <a:t>DARKENED</a:t>
            </a:r>
            <a:r>
              <a:rPr lang="en-US" sz="4800" b="1" dirty="0" smtClean="0">
                <a:solidFill>
                  <a:schemeClr val="bg1"/>
                </a:solidFill>
              </a:rPr>
              <a:t> </a:t>
            </a:r>
            <a:r>
              <a:rPr lang="en-US" sz="4800" b="1" dirty="0">
                <a:solidFill>
                  <a:schemeClr val="bg1"/>
                </a:solidFill>
              </a:rPr>
              <a:t>and then </a:t>
            </a:r>
            <a:endParaRPr lang="en-US" sz="4800" b="1" dirty="0" smtClean="0">
              <a:solidFill>
                <a:schemeClr val="bg1"/>
              </a:solidFill>
            </a:endParaRPr>
          </a:p>
          <a:p>
            <a:pPr algn="ctr"/>
            <a:r>
              <a:rPr lang="en-US" sz="4800" b="1" dirty="0" smtClean="0">
                <a:solidFill>
                  <a:schemeClr val="bg1"/>
                </a:solidFill>
              </a:rPr>
              <a:t>they </a:t>
            </a:r>
            <a:r>
              <a:rPr lang="en-US" sz="4800" b="1" dirty="0">
                <a:solidFill>
                  <a:schemeClr val="bg1"/>
                </a:solidFill>
              </a:rPr>
              <a:t>become </a:t>
            </a:r>
            <a:r>
              <a:rPr lang="en-US" sz="4800" b="1" u="sng" dirty="0">
                <a:solidFill>
                  <a:schemeClr val="bg1"/>
                </a:solidFill>
              </a:rPr>
              <a:t>FOOLS</a:t>
            </a:r>
            <a:r>
              <a:rPr lang="en-US" sz="4800" b="1" dirty="0">
                <a:solidFill>
                  <a:schemeClr val="bg1"/>
                </a:solidFill>
              </a:rPr>
              <a:t> </a:t>
            </a:r>
            <a:endParaRPr lang="en-US" sz="4800" b="1" dirty="0">
              <a:solidFill>
                <a:schemeClr val="bg1"/>
              </a:solidFill>
            </a:endParaRPr>
          </a:p>
        </p:txBody>
      </p:sp>
    </p:spTree>
    <p:extLst>
      <p:ext uri="{BB962C8B-B14F-4D97-AF65-F5344CB8AC3E}">
        <p14:creationId xmlns:p14="http://schemas.microsoft.com/office/powerpoint/2010/main" val="4032442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BB22AC6-7837-4042-BE5F-8191929A8587}"/>
              </a:ext>
            </a:extLst>
          </p:cNvPr>
          <p:cNvPicPr>
            <a:picLocks noChangeAspect="1"/>
          </p:cNvPicPr>
          <p:nvPr/>
        </p:nvPicPr>
        <p:blipFill rotWithShape="1">
          <a:blip r:embed="rId2">
            <a:extLst>
              <a:ext uri="{28A0092B-C50C-407E-A947-70E740481C1C}">
                <a14:useLocalDpi xmlns:a14="http://schemas.microsoft.com/office/drawing/2010/main" val="0"/>
              </a:ext>
            </a:extLst>
          </a:blip>
          <a:srcRect l="16308" r="15091"/>
          <a:stretch/>
        </p:blipFill>
        <p:spPr>
          <a:xfrm>
            <a:off x="0" y="-1"/>
            <a:ext cx="12192000" cy="6858001"/>
          </a:xfrm>
          <a:prstGeom prst="rect">
            <a:avLst/>
          </a:prstGeom>
        </p:spPr>
      </p:pic>
      <p:sp>
        <p:nvSpPr>
          <p:cNvPr id="2" name="Rectangle 1">
            <a:extLst>
              <a:ext uri="{FF2B5EF4-FFF2-40B4-BE49-F238E27FC236}">
                <a16:creationId xmlns="" xmlns:a16="http://schemas.microsoft.com/office/drawing/2014/main" id="{FD97E710-0F28-4770-9779-070209F3DDAC}"/>
              </a:ext>
            </a:extLst>
          </p:cNvPr>
          <p:cNvSpPr/>
          <p:nvPr/>
        </p:nvSpPr>
        <p:spPr>
          <a:xfrm>
            <a:off x="0" y="2828260"/>
            <a:ext cx="12192000" cy="4029740"/>
          </a:xfrm>
          <a:prstGeom prst="rect">
            <a:avLst/>
          </a:prstGeom>
          <a:solidFill>
            <a:srgbClr val="1C140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39787D86-F5AA-40E0-8F99-CFAF7C205D2F}"/>
              </a:ext>
            </a:extLst>
          </p:cNvPr>
          <p:cNvSpPr txBox="1"/>
          <p:nvPr/>
        </p:nvSpPr>
        <p:spPr>
          <a:xfrm>
            <a:off x="0" y="2828260"/>
            <a:ext cx="12192000" cy="3785652"/>
          </a:xfrm>
          <a:prstGeom prst="rect">
            <a:avLst/>
          </a:prstGeom>
          <a:noFill/>
        </p:spPr>
        <p:txBody>
          <a:bodyPr wrap="square" rtlCol="0">
            <a:spAutoFit/>
          </a:bodyPr>
          <a:lstStyle/>
          <a:p>
            <a:pPr algn="ctr"/>
            <a:r>
              <a:rPr lang="en-US" sz="4000" b="1" u="sng" dirty="0" smtClean="0">
                <a:solidFill>
                  <a:schemeClr val="bg1"/>
                </a:solidFill>
              </a:rPr>
              <a:t>The Steps Toward LIFE </a:t>
            </a:r>
          </a:p>
          <a:p>
            <a:r>
              <a:rPr lang="en-US" sz="4000" b="1" dirty="0" smtClean="0">
                <a:solidFill>
                  <a:schemeClr val="bg1"/>
                </a:solidFill>
              </a:rPr>
              <a:t>Step 1 – Listen, </a:t>
            </a:r>
            <a:r>
              <a:rPr lang="en-US" sz="4000" b="1" dirty="0">
                <a:solidFill>
                  <a:schemeClr val="bg1"/>
                </a:solidFill>
              </a:rPr>
              <a:t>and believing the TRUTH about </a:t>
            </a:r>
            <a:r>
              <a:rPr lang="en-US" sz="4000" b="1" dirty="0" smtClean="0">
                <a:solidFill>
                  <a:schemeClr val="bg1"/>
                </a:solidFill>
              </a:rPr>
              <a:t>GOD 	 	       (Never Suppress The TRUTH)</a:t>
            </a:r>
          </a:p>
          <a:p>
            <a:r>
              <a:rPr lang="en-US" sz="4000" b="1" dirty="0">
                <a:solidFill>
                  <a:schemeClr val="bg1"/>
                </a:solidFill>
              </a:rPr>
              <a:t>Step 2 -  WORSHIP God, HONOR God, Glorify God, </a:t>
            </a:r>
            <a:r>
              <a:rPr lang="en-US" sz="4000" b="1" dirty="0" smtClean="0">
                <a:solidFill>
                  <a:schemeClr val="bg1"/>
                </a:solidFill>
              </a:rPr>
              <a:t>	  	  	        Recognize </a:t>
            </a:r>
            <a:r>
              <a:rPr lang="en-US" sz="4000" b="1" dirty="0">
                <a:solidFill>
                  <a:schemeClr val="bg1"/>
                </a:solidFill>
              </a:rPr>
              <a:t>God for who He really is and Thank </a:t>
            </a:r>
            <a:r>
              <a:rPr lang="en-US" sz="4000" b="1" dirty="0" smtClean="0">
                <a:solidFill>
                  <a:schemeClr val="bg1"/>
                </a:solidFill>
              </a:rPr>
              <a:t>	 	        God </a:t>
            </a:r>
            <a:endParaRPr lang="en-US" sz="4000" b="1" dirty="0">
              <a:solidFill>
                <a:schemeClr val="bg1"/>
              </a:solidFill>
            </a:endParaRPr>
          </a:p>
        </p:txBody>
      </p:sp>
    </p:spTree>
    <p:extLst>
      <p:ext uri="{BB962C8B-B14F-4D97-AF65-F5344CB8AC3E}">
        <p14:creationId xmlns:p14="http://schemas.microsoft.com/office/powerpoint/2010/main" val="1223208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BB22AC6-7837-4042-BE5F-8191929A8587}"/>
              </a:ext>
            </a:extLst>
          </p:cNvPr>
          <p:cNvPicPr>
            <a:picLocks noChangeAspect="1"/>
          </p:cNvPicPr>
          <p:nvPr/>
        </p:nvPicPr>
        <p:blipFill rotWithShape="1">
          <a:blip r:embed="rId2">
            <a:extLst>
              <a:ext uri="{28A0092B-C50C-407E-A947-70E740481C1C}">
                <a14:useLocalDpi xmlns:a14="http://schemas.microsoft.com/office/drawing/2010/main" val="0"/>
              </a:ext>
            </a:extLst>
          </a:blip>
          <a:srcRect l="16308" r="15091"/>
          <a:stretch/>
        </p:blipFill>
        <p:spPr>
          <a:xfrm>
            <a:off x="0" y="-1"/>
            <a:ext cx="12192000" cy="6858001"/>
          </a:xfrm>
          <a:prstGeom prst="rect">
            <a:avLst/>
          </a:prstGeom>
        </p:spPr>
      </p:pic>
      <p:sp>
        <p:nvSpPr>
          <p:cNvPr id="2" name="Rectangle 1">
            <a:extLst>
              <a:ext uri="{FF2B5EF4-FFF2-40B4-BE49-F238E27FC236}">
                <a16:creationId xmlns="" xmlns:a16="http://schemas.microsoft.com/office/drawing/2014/main" id="{FD97E710-0F28-4770-9779-070209F3DDAC}"/>
              </a:ext>
            </a:extLst>
          </p:cNvPr>
          <p:cNvSpPr/>
          <p:nvPr/>
        </p:nvSpPr>
        <p:spPr>
          <a:xfrm>
            <a:off x="0" y="2828260"/>
            <a:ext cx="12192000" cy="4029740"/>
          </a:xfrm>
          <a:prstGeom prst="rect">
            <a:avLst/>
          </a:prstGeom>
          <a:solidFill>
            <a:srgbClr val="1C140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39787D86-F5AA-40E0-8F99-CFAF7C205D2F}"/>
              </a:ext>
            </a:extLst>
          </p:cNvPr>
          <p:cNvSpPr txBox="1"/>
          <p:nvPr/>
        </p:nvSpPr>
        <p:spPr>
          <a:xfrm>
            <a:off x="0" y="2828260"/>
            <a:ext cx="12192000" cy="1569660"/>
          </a:xfrm>
          <a:prstGeom prst="rect">
            <a:avLst/>
          </a:prstGeom>
          <a:noFill/>
        </p:spPr>
        <p:txBody>
          <a:bodyPr wrap="square" rtlCol="0">
            <a:spAutoFit/>
          </a:bodyPr>
          <a:lstStyle/>
          <a:p>
            <a:pPr algn="ctr"/>
            <a:r>
              <a:rPr lang="en-US" sz="4800" b="1" dirty="0">
                <a:solidFill>
                  <a:schemeClr val="bg1"/>
                </a:solidFill>
              </a:rPr>
              <a:t>The Road That Leads To </a:t>
            </a:r>
            <a:r>
              <a:rPr lang="en-US" sz="4800" b="1" dirty="0" smtClean="0">
                <a:solidFill>
                  <a:schemeClr val="bg1"/>
                </a:solidFill>
              </a:rPr>
              <a:t>DESTRUCTION </a:t>
            </a:r>
            <a:r>
              <a:rPr lang="en-US" sz="4800" b="1" dirty="0">
                <a:solidFill>
                  <a:schemeClr val="bg1"/>
                </a:solidFill>
              </a:rPr>
              <a:t>&amp; </a:t>
            </a:r>
            <a:endParaRPr lang="en-US" sz="4800" b="1" dirty="0" smtClean="0">
              <a:solidFill>
                <a:schemeClr val="bg1"/>
              </a:solidFill>
            </a:endParaRPr>
          </a:p>
          <a:p>
            <a:pPr algn="ctr"/>
            <a:r>
              <a:rPr lang="en-US" sz="4800" b="1" dirty="0" smtClean="0">
                <a:solidFill>
                  <a:schemeClr val="bg1"/>
                </a:solidFill>
              </a:rPr>
              <a:t>The </a:t>
            </a:r>
            <a:r>
              <a:rPr lang="en-US" sz="4800" b="1" dirty="0">
                <a:solidFill>
                  <a:schemeClr val="bg1"/>
                </a:solidFill>
              </a:rPr>
              <a:t>Road That Leads To </a:t>
            </a:r>
            <a:r>
              <a:rPr lang="en-US" sz="4800" b="1" dirty="0" smtClean="0">
                <a:solidFill>
                  <a:schemeClr val="bg1"/>
                </a:solidFill>
              </a:rPr>
              <a:t>LIFE </a:t>
            </a:r>
            <a:endParaRPr lang="en-US" sz="4800" b="1" dirty="0">
              <a:solidFill>
                <a:schemeClr val="bg1"/>
              </a:solidFill>
            </a:endParaRPr>
          </a:p>
        </p:txBody>
      </p:sp>
    </p:spTree>
    <p:extLst>
      <p:ext uri="{BB962C8B-B14F-4D97-AF65-F5344CB8AC3E}">
        <p14:creationId xmlns:p14="http://schemas.microsoft.com/office/powerpoint/2010/main" val="3013986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BB22AC6-7837-4042-BE5F-8191929A8587}"/>
              </a:ext>
            </a:extLst>
          </p:cNvPr>
          <p:cNvPicPr>
            <a:picLocks noChangeAspect="1"/>
          </p:cNvPicPr>
          <p:nvPr/>
        </p:nvPicPr>
        <p:blipFill rotWithShape="1">
          <a:blip r:embed="rId2">
            <a:extLst>
              <a:ext uri="{28A0092B-C50C-407E-A947-70E740481C1C}">
                <a14:useLocalDpi xmlns:a14="http://schemas.microsoft.com/office/drawing/2010/main" val="0"/>
              </a:ext>
            </a:extLst>
          </a:blip>
          <a:srcRect l="16308" r="15091"/>
          <a:stretch/>
        </p:blipFill>
        <p:spPr>
          <a:xfrm>
            <a:off x="0" y="-1"/>
            <a:ext cx="12192000" cy="6858001"/>
          </a:xfrm>
          <a:prstGeom prst="rect">
            <a:avLst/>
          </a:prstGeom>
        </p:spPr>
      </p:pic>
      <p:sp>
        <p:nvSpPr>
          <p:cNvPr id="2" name="Rectangle 1">
            <a:extLst>
              <a:ext uri="{FF2B5EF4-FFF2-40B4-BE49-F238E27FC236}">
                <a16:creationId xmlns="" xmlns:a16="http://schemas.microsoft.com/office/drawing/2014/main" id="{FD97E710-0F28-4770-9779-070209F3DDAC}"/>
              </a:ext>
            </a:extLst>
          </p:cNvPr>
          <p:cNvSpPr/>
          <p:nvPr/>
        </p:nvSpPr>
        <p:spPr>
          <a:xfrm>
            <a:off x="0" y="2828260"/>
            <a:ext cx="12192000" cy="4029740"/>
          </a:xfrm>
          <a:prstGeom prst="rect">
            <a:avLst/>
          </a:prstGeom>
          <a:solidFill>
            <a:srgbClr val="1C140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39787D86-F5AA-40E0-8F99-CFAF7C205D2F}"/>
              </a:ext>
            </a:extLst>
          </p:cNvPr>
          <p:cNvSpPr txBox="1"/>
          <p:nvPr/>
        </p:nvSpPr>
        <p:spPr>
          <a:xfrm>
            <a:off x="0" y="2828260"/>
            <a:ext cx="12192000" cy="830997"/>
          </a:xfrm>
          <a:prstGeom prst="rect">
            <a:avLst/>
          </a:prstGeom>
          <a:noFill/>
        </p:spPr>
        <p:txBody>
          <a:bodyPr wrap="square" rtlCol="0">
            <a:spAutoFit/>
          </a:bodyPr>
          <a:lstStyle/>
          <a:p>
            <a:pPr algn="ctr"/>
            <a:r>
              <a:rPr lang="en-US" sz="4800" b="1" dirty="0">
                <a:solidFill>
                  <a:schemeClr val="bg1"/>
                </a:solidFill>
              </a:rPr>
              <a:t>The Progression of A Futile Mind</a:t>
            </a:r>
          </a:p>
        </p:txBody>
      </p:sp>
    </p:spTree>
    <p:extLst>
      <p:ext uri="{BB962C8B-B14F-4D97-AF65-F5344CB8AC3E}">
        <p14:creationId xmlns:p14="http://schemas.microsoft.com/office/powerpoint/2010/main" val="3911180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BB22AC6-7837-4042-BE5F-8191929A8587}"/>
              </a:ext>
            </a:extLst>
          </p:cNvPr>
          <p:cNvPicPr>
            <a:picLocks noChangeAspect="1"/>
          </p:cNvPicPr>
          <p:nvPr/>
        </p:nvPicPr>
        <p:blipFill rotWithShape="1">
          <a:blip r:embed="rId2">
            <a:extLst>
              <a:ext uri="{28A0092B-C50C-407E-A947-70E740481C1C}">
                <a14:useLocalDpi xmlns:a14="http://schemas.microsoft.com/office/drawing/2010/main" val="0"/>
              </a:ext>
            </a:extLst>
          </a:blip>
          <a:srcRect l="16308" r="15091"/>
          <a:stretch/>
        </p:blipFill>
        <p:spPr>
          <a:xfrm>
            <a:off x="0" y="-1"/>
            <a:ext cx="12192000" cy="6858001"/>
          </a:xfrm>
          <a:prstGeom prst="rect">
            <a:avLst/>
          </a:prstGeom>
        </p:spPr>
      </p:pic>
      <p:sp>
        <p:nvSpPr>
          <p:cNvPr id="2" name="Rectangle 1">
            <a:extLst>
              <a:ext uri="{FF2B5EF4-FFF2-40B4-BE49-F238E27FC236}">
                <a16:creationId xmlns="" xmlns:a16="http://schemas.microsoft.com/office/drawing/2014/main" id="{FD97E710-0F28-4770-9779-070209F3DDAC}"/>
              </a:ext>
            </a:extLst>
          </p:cNvPr>
          <p:cNvSpPr/>
          <p:nvPr/>
        </p:nvSpPr>
        <p:spPr>
          <a:xfrm>
            <a:off x="0" y="2828260"/>
            <a:ext cx="12192000" cy="4029740"/>
          </a:xfrm>
          <a:prstGeom prst="rect">
            <a:avLst/>
          </a:prstGeom>
          <a:solidFill>
            <a:srgbClr val="1C140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39787D86-F5AA-40E0-8F99-CFAF7C205D2F}"/>
              </a:ext>
            </a:extLst>
          </p:cNvPr>
          <p:cNvSpPr txBox="1"/>
          <p:nvPr/>
        </p:nvSpPr>
        <p:spPr>
          <a:xfrm>
            <a:off x="523875" y="2828260"/>
            <a:ext cx="11223626" cy="2554545"/>
          </a:xfrm>
          <a:prstGeom prst="rect">
            <a:avLst/>
          </a:prstGeom>
          <a:noFill/>
        </p:spPr>
        <p:txBody>
          <a:bodyPr wrap="square" rtlCol="0">
            <a:spAutoFit/>
          </a:bodyPr>
          <a:lstStyle/>
          <a:p>
            <a:pPr algn="ctr"/>
            <a:r>
              <a:rPr lang="en-US" sz="4000" b="1" u="sng" dirty="0">
                <a:solidFill>
                  <a:schemeClr val="bg1"/>
                </a:solidFill>
              </a:rPr>
              <a:t>The Steps Toward Destruction </a:t>
            </a:r>
          </a:p>
          <a:p>
            <a:r>
              <a:rPr lang="en-US" sz="4000" b="1" dirty="0">
                <a:solidFill>
                  <a:schemeClr val="bg1"/>
                </a:solidFill>
              </a:rPr>
              <a:t>Step 1 – They Suppress the truth in unrighteousness </a:t>
            </a:r>
          </a:p>
          <a:p>
            <a:r>
              <a:rPr lang="en-US" sz="4000" b="1" dirty="0">
                <a:solidFill>
                  <a:schemeClr val="bg1"/>
                </a:solidFill>
              </a:rPr>
              <a:t>Step 2 - They Dishonor God and Their Foolish Hearts </a:t>
            </a:r>
            <a:r>
              <a:rPr lang="en-US" sz="4000" b="1" dirty="0" smtClean="0">
                <a:solidFill>
                  <a:schemeClr val="bg1"/>
                </a:solidFill>
              </a:rPr>
              <a:t>  	       Are </a:t>
            </a:r>
            <a:r>
              <a:rPr lang="en-US" sz="4000" b="1" dirty="0">
                <a:solidFill>
                  <a:schemeClr val="bg1"/>
                </a:solidFill>
              </a:rPr>
              <a:t>Darkened </a:t>
            </a:r>
          </a:p>
        </p:txBody>
      </p:sp>
    </p:spTree>
    <p:extLst>
      <p:ext uri="{BB962C8B-B14F-4D97-AF65-F5344CB8AC3E}">
        <p14:creationId xmlns:p14="http://schemas.microsoft.com/office/powerpoint/2010/main" val="3090300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BB22AC6-7837-4042-BE5F-8191929A8587}"/>
              </a:ext>
            </a:extLst>
          </p:cNvPr>
          <p:cNvPicPr>
            <a:picLocks noChangeAspect="1"/>
          </p:cNvPicPr>
          <p:nvPr/>
        </p:nvPicPr>
        <p:blipFill rotWithShape="1">
          <a:blip r:embed="rId2">
            <a:extLst>
              <a:ext uri="{28A0092B-C50C-407E-A947-70E740481C1C}">
                <a14:useLocalDpi xmlns:a14="http://schemas.microsoft.com/office/drawing/2010/main" val="0"/>
              </a:ext>
            </a:extLst>
          </a:blip>
          <a:srcRect l="16308" r="15091"/>
          <a:stretch/>
        </p:blipFill>
        <p:spPr>
          <a:xfrm>
            <a:off x="0" y="-1"/>
            <a:ext cx="12192000" cy="6858001"/>
          </a:xfrm>
          <a:prstGeom prst="rect">
            <a:avLst/>
          </a:prstGeom>
        </p:spPr>
      </p:pic>
      <p:sp>
        <p:nvSpPr>
          <p:cNvPr id="2" name="Rectangle 1">
            <a:extLst>
              <a:ext uri="{FF2B5EF4-FFF2-40B4-BE49-F238E27FC236}">
                <a16:creationId xmlns="" xmlns:a16="http://schemas.microsoft.com/office/drawing/2014/main" id="{FD97E710-0F28-4770-9779-070209F3DDAC}"/>
              </a:ext>
            </a:extLst>
          </p:cNvPr>
          <p:cNvSpPr/>
          <p:nvPr/>
        </p:nvSpPr>
        <p:spPr>
          <a:xfrm>
            <a:off x="0" y="2828260"/>
            <a:ext cx="12192000" cy="4029740"/>
          </a:xfrm>
          <a:prstGeom prst="rect">
            <a:avLst/>
          </a:prstGeom>
          <a:solidFill>
            <a:srgbClr val="1C140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39787D86-F5AA-40E0-8F99-CFAF7C205D2F}"/>
              </a:ext>
            </a:extLst>
          </p:cNvPr>
          <p:cNvSpPr txBox="1"/>
          <p:nvPr/>
        </p:nvSpPr>
        <p:spPr>
          <a:xfrm>
            <a:off x="0" y="2828260"/>
            <a:ext cx="12192000" cy="3170099"/>
          </a:xfrm>
          <a:prstGeom prst="rect">
            <a:avLst/>
          </a:prstGeom>
          <a:noFill/>
        </p:spPr>
        <p:txBody>
          <a:bodyPr wrap="square" rtlCol="0">
            <a:spAutoFit/>
          </a:bodyPr>
          <a:lstStyle/>
          <a:p>
            <a:pPr algn="ctr"/>
            <a:r>
              <a:rPr lang="en-US" sz="4000" b="1" dirty="0">
                <a:solidFill>
                  <a:schemeClr val="bg1"/>
                </a:solidFill>
              </a:rPr>
              <a:t>Matthew 7:13–14 13 </a:t>
            </a:r>
            <a:r>
              <a:rPr lang="en-US" sz="4000" dirty="0">
                <a:solidFill>
                  <a:schemeClr val="bg1"/>
                </a:solidFill>
              </a:rPr>
              <a:t>“Enter through the narrow gate; for the gate is wide and the way is broad that leads to destruction, and there are many who enter through it. 14 “For the gate is small and the way is narrow that leads to life, and there are few who find it. </a:t>
            </a:r>
          </a:p>
        </p:txBody>
      </p:sp>
    </p:spTree>
    <p:extLst>
      <p:ext uri="{BB962C8B-B14F-4D97-AF65-F5344CB8AC3E}">
        <p14:creationId xmlns:p14="http://schemas.microsoft.com/office/powerpoint/2010/main" val="3960918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BB22AC6-7837-4042-BE5F-8191929A8587}"/>
              </a:ext>
            </a:extLst>
          </p:cNvPr>
          <p:cNvPicPr>
            <a:picLocks noChangeAspect="1"/>
          </p:cNvPicPr>
          <p:nvPr/>
        </p:nvPicPr>
        <p:blipFill rotWithShape="1">
          <a:blip r:embed="rId2">
            <a:extLst>
              <a:ext uri="{28A0092B-C50C-407E-A947-70E740481C1C}">
                <a14:useLocalDpi xmlns:a14="http://schemas.microsoft.com/office/drawing/2010/main" val="0"/>
              </a:ext>
            </a:extLst>
          </a:blip>
          <a:srcRect l="16308" r="15091"/>
          <a:stretch/>
        </p:blipFill>
        <p:spPr>
          <a:xfrm>
            <a:off x="0" y="-1"/>
            <a:ext cx="12192000" cy="6858001"/>
          </a:xfrm>
          <a:prstGeom prst="rect">
            <a:avLst/>
          </a:prstGeom>
        </p:spPr>
      </p:pic>
      <p:sp>
        <p:nvSpPr>
          <p:cNvPr id="2" name="Rectangle 1">
            <a:extLst>
              <a:ext uri="{FF2B5EF4-FFF2-40B4-BE49-F238E27FC236}">
                <a16:creationId xmlns="" xmlns:a16="http://schemas.microsoft.com/office/drawing/2014/main" id="{FD97E710-0F28-4770-9779-070209F3DDAC}"/>
              </a:ext>
            </a:extLst>
          </p:cNvPr>
          <p:cNvSpPr/>
          <p:nvPr/>
        </p:nvSpPr>
        <p:spPr>
          <a:xfrm>
            <a:off x="0" y="2828260"/>
            <a:ext cx="12192000" cy="4029740"/>
          </a:xfrm>
          <a:prstGeom prst="rect">
            <a:avLst/>
          </a:prstGeom>
          <a:solidFill>
            <a:srgbClr val="1C140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39787D86-F5AA-40E0-8F99-CFAF7C205D2F}"/>
              </a:ext>
            </a:extLst>
          </p:cNvPr>
          <p:cNvSpPr txBox="1"/>
          <p:nvPr/>
        </p:nvSpPr>
        <p:spPr>
          <a:xfrm>
            <a:off x="0" y="2828260"/>
            <a:ext cx="12192000" cy="1569660"/>
          </a:xfrm>
          <a:prstGeom prst="rect">
            <a:avLst/>
          </a:prstGeom>
          <a:noFill/>
        </p:spPr>
        <p:txBody>
          <a:bodyPr wrap="square" rtlCol="0">
            <a:spAutoFit/>
          </a:bodyPr>
          <a:lstStyle/>
          <a:p>
            <a:pPr algn="ctr"/>
            <a:r>
              <a:rPr lang="en-US" sz="4800" b="1" dirty="0" smtClean="0">
                <a:solidFill>
                  <a:schemeClr val="bg1"/>
                </a:solidFill>
              </a:rPr>
              <a:t>1. The </a:t>
            </a:r>
            <a:r>
              <a:rPr lang="en-US" sz="4800" b="1" u="sng" dirty="0" smtClean="0">
                <a:solidFill>
                  <a:schemeClr val="bg1"/>
                </a:solidFill>
              </a:rPr>
              <a:t>SECOND</a:t>
            </a:r>
            <a:r>
              <a:rPr lang="en-US" sz="4800" b="1" dirty="0" smtClean="0">
                <a:solidFill>
                  <a:schemeClr val="bg1"/>
                </a:solidFill>
              </a:rPr>
              <a:t> </a:t>
            </a:r>
            <a:r>
              <a:rPr lang="en-US" sz="4800" b="1" dirty="0">
                <a:solidFill>
                  <a:schemeClr val="bg1"/>
                </a:solidFill>
              </a:rPr>
              <a:t>step toward </a:t>
            </a:r>
            <a:r>
              <a:rPr lang="en-US" sz="4800" b="1" dirty="0" smtClean="0">
                <a:solidFill>
                  <a:schemeClr val="bg1"/>
                </a:solidFill>
              </a:rPr>
              <a:t>eternal </a:t>
            </a:r>
          </a:p>
          <a:p>
            <a:pPr algn="ctr"/>
            <a:r>
              <a:rPr lang="en-US" sz="4800" b="1" dirty="0" smtClean="0">
                <a:solidFill>
                  <a:schemeClr val="bg1"/>
                </a:solidFill>
              </a:rPr>
              <a:t>destruction </a:t>
            </a:r>
            <a:r>
              <a:rPr lang="en-US" sz="4800" b="1" dirty="0">
                <a:solidFill>
                  <a:schemeClr val="bg1"/>
                </a:solidFill>
              </a:rPr>
              <a:t>is to dishonor God </a:t>
            </a:r>
            <a:endParaRPr lang="en-US" sz="4800" b="1" dirty="0">
              <a:solidFill>
                <a:schemeClr val="bg1"/>
              </a:solidFill>
            </a:endParaRPr>
          </a:p>
        </p:txBody>
      </p:sp>
    </p:spTree>
    <p:extLst>
      <p:ext uri="{BB962C8B-B14F-4D97-AF65-F5344CB8AC3E}">
        <p14:creationId xmlns:p14="http://schemas.microsoft.com/office/powerpoint/2010/main" val="357630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BB22AC6-7837-4042-BE5F-8191929A8587}"/>
              </a:ext>
            </a:extLst>
          </p:cNvPr>
          <p:cNvPicPr>
            <a:picLocks noChangeAspect="1"/>
          </p:cNvPicPr>
          <p:nvPr/>
        </p:nvPicPr>
        <p:blipFill rotWithShape="1">
          <a:blip r:embed="rId2">
            <a:extLst>
              <a:ext uri="{28A0092B-C50C-407E-A947-70E740481C1C}">
                <a14:useLocalDpi xmlns:a14="http://schemas.microsoft.com/office/drawing/2010/main" val="0"/>
              </a:ext>
            </a:extLst>
          </a:blip>
          <a:srcRect l="16308" r="15091"/>
          <a:stretch/>
        </p:blipFill>
        <p:spPr>
          <a:xfrm>
            <a:off x="0" y="-1"/>
            <a:ext cx="12192000" cy="6858001"/>
          </a:xfrm>
          <a:prstGeom prst="rect">
            <a:avLst/>
          </a:prstGeom>
        </p:spPr>
      </p:pic>
      <p:sp>
        <p:nvSpPr>
          <p:cNvPr id="2" name="Rectangle 1">
            <a:extLst>
              <a:ext uri="{FF2B5EF4-FFF2-40B4-BE49-F238E27FC236}">
                <a16:creationId xmlns="" xmlns:a16="http://schemas.microsoft.com/office/drawing/2014/main" id="{FD97E710-0F28-4770-9779-070209F3DDAC}"/>
              </a:ext>
            </a:extLst>
          </p:cNvPr>
          <p:cNvSpPr/>
          <p:nvPr/>
        </p:nvSpPr>
        <p:spPr>
          <a:xfrm>
            <a:off x="0" y="2828260"/>
            <a:ext cx="12192000" cy="4029740"/>
          </a:xfrm>
          <a:prstGeom prst="rect">
            <a:avLst/>
          </a:prstGeom>
          <a:solidFill>
            <a:srgbClr val="1C140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39787D86-F5AA-40E0-8F99-CFAF7C205D2F}"/>
              </a:ext>
            </a:extLst>
          </p:cNvPr>
          <p:cNvSpPr txBox="1"/>
          <p:nvPr/>
        </p:nvSpPr>
        <p:spPr>
          <a:xfrm>
            <a:off x="0" y="2828260"/>
            <a:ext cx="12192000" cy="1569660"/>
          </a:xfrm>
          <a:prstGeom prst="rect">
            <a:avLst/>
          </a:prstGeom>
          <a:noFill/>
        </p:spPr>
        <p:txBody>
          <a:bodyPr wrap="square" rtlCol="0">
            <a:spAutoFit/>
          </a:bodyPr>
          <a:lstStyle/>
          <a:p>
            <a:pPr algn="ctr"/>
            <a:r>
              <a:rPr lang="en-US" sz="4800" b="1" dirty="0" smtClean="0">
                <a:solidFill>
                  <a:schemeClr val="bg1"/>
                </a:solidFill>
              </a:rPr>
              <a:t>A. They </a:t>
            </a:r>
            <a:r>
              <a:rPr lang="en-US" sz="4800" b="1" u="sng" dirty="0" smtClean="0">
                <a:solidFill>
                  <a:schemeClr val="bg1"/>
                </a:solidFill>
              </a:rPr>
              <a:t>DISHONOR</a:t>
            </a:r>
            <a:r>
              <a:rPr lang="en-US" sz="4800" b="1" dirty="0" smtClean="0">
                <a:solidFill>
                  <a:schemeClr val="bg1"/>
                </a:solidFill>
              </a:rPr>
              <a:t> </a:t>
            </a:r>
            <a:r>
              <a:rPr lang="en-US" sz="4800" b="1" dirty="0">
                <a:solidFill>
                  <a:schemeClr val="bg1"/>
                </a:solidFill>
              </a:rPr>
              <a:t>God by not </a:t>
            </a:r>
            <a:endParaRPr lang="en-US" sz="4800" b="1" dirty="0" smtClean="0">
              <a:solidFill>
                <a:schemeClr val="bg1"/>
              </a:solidFill>
            </a:endParaRPr>
          </a:p>
          <a:p>
            <a:pPr algn="ctr"/>
            <a:r>
              <a:rPr lang="en-US" sz="4800" b="1" dirty="0" smtClean="0">
                <a:solidFill>
                  <a:schemeClr val="bg1"/>
                </a:solidFill>
              </a:rPr>
              <a:t>recognizing </a:t>
            </a:r>
            <a:r>
              <a:rPr lang="en-US" sz="4800" b="1" dirty="0">
                <a:solidFill>
                  <a:schemeClr val="bg1"/>
                </a:solidFill>
              </a:rPr>
              <a:t>God for who He really is  </a:t>
            </a:r>
            <a:endParaRPr lang="en-US" sz="4800" b="1" dirty="0">
              <a:solidFill>
                <a:schemeClr val="bg1"/>
              </a:solidFill>
            </a:endParaRPr>
          </a:p>
        </p:txBody>
      </p:sp>
    </p:spTree>
    <p:extLst>
      <p:ext uri="{BB962C8B-B14F-4D97-AF65-F5344CB8AC3E}">
        <p14:creationId xmlns:p14="http://schemas.microsoft.com/office/powerpoint/2010/main" val="2831525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BB22AC6-7837-4042-BE5F-8191929A8587}"/>
              </a:ext>
            </a:extLst>
          </p:cNvPr>
          <p:cNvPicPr>
            <a:picLocks noChangeAspect="1"/>
          </p:cNvPicPr>
          <p:nvPr/>
        </p:nvPicPr>
        <p:blipFill rotWithShape="1">
          <a:blip r:embed="rId2">
            <a:extLst>
              <a:ext uri="{28A0092B-C50C-407E-A947-70E740481C1C}">
                <a14:useLocalDpi xmlns:a14="http://schemas.microsoft.com/office/drawing/2010/main" val="0"/>
              </a:ext>
            </a:extLst>
          </a:blip>
          <a:srcRect l="16308" r="15091"/>
          <a:stretch/>
        </p:blipFill>
        <p:spPr>
          <a:xfrm>
            <a:off x="0" y="-1"/>
            <a:ext cx="12192000" cy="6858001"/>
          </a:xfrm>
          <a:prstGeom prst="rect">
            <a:avLst/>
          </a:prstGeom>
        </p:spPr>
      </p:pic>
      <p:sp>
        <p:nvSpPr>
          <p:cNvPr id="2" name="Rectangle 1">
            <a:extLst>
              <a:ext uri="{FF2B5EF4-FFF2-40B4-BE49-F238E27FC236}">
                <a16:creationId xmlns="" xmlns:a16="http://schemas.microsoft.com/office/drawing/2014/main" id="{FD97E710-0F28-4770-9779-070209F3DDAC}"/>
              </a:ext>
            </a:extLst>
          </p:cNvPr>
          <p:cNvSpPr/>
          <p:nvPr/>
        </p:nvSpPr>
        <p:spPr>
          <a:xfrm>
            <a:off x="0" y="2828260"/>
            <a:ext cx="12192000" cy="4029740"/>
          </a:xfrm>
          <a:prstGeom prst="rect">
            <a:avLst/>
          </a:prstGeom>
          <a:solidFill>
            <a:srgbClr val="1C140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39787D86-F5AA-40E0-8F99-CFAF7C205D2F}"/>
              </a:ext>
            </a:extLst>
          </p:cNvPr>
          <p:cNvSpPr txBox="1"/>
          <p:nvPr/>
        </p:nvSpPr>
        <p:spPr>
          <a:xfrm>
            <a:off x="0" y="2828260"/>
            <a:ext cx="12192000" cy="2185214"/>
          </a:xfrm>
          <a:prstGeom prst="rect">
            <a:avLst/>
          </a:prstGeom>
          <a:noFill/>
        </p:spPr>
        <p:txBody>
          <a:bodyPr wrap="square" rtlCol="0">
            <a:spAutoFit/>
          </a:bodyPr>
          <a:lstStyle/>
          <a:p>
            <a:pPr algn="ctr"/>
            <a:r>
              <a:rPr lang="en-US" sz="4800" b="1" dirty="0" smtClean="0">
                <a:solidFill>
                  <a:schemeClr val="bg1"/>
                </a:solidFill>
              </a:rPr>
              <a:t>B</a:t>
            </a:r>
            <a:r>
              <a:rPr lang="en-US" sz="4800" b="1" dirty="0">
                <a:solidFill>
                  <a:schemeClr val="bg1"/>
                </a:solidFill>
              </a:rPr>
              <a:t>. They </a:t>
            </a:r>
            <a:r>
              <a:rPr lang="en-US" sz="4800" b="1" u="sng" dirty="0" smtClean="0">
                <a:solidFill>
                  <a:schemeClr val="bg1"/>
                </a:solidFill>
              </a:rPr>
              <a:t>DISHONOR</a:t>
            </a:r>
            <a:r>
              <a:rPr lang="en-US" sz="4800" b="1" dirty="0" smtClean="0">
                <a:solidFill>
                  <a:schemeClr val="bg1"/>
                </a:solidFill>
              </a:rPr>
              <a:t> God </a:t>
            </a:r>
            <a:r>
              <a:rPr lang="en-US" sz="4800" b="1" dirty="0">
                <a:solidFill>
                  <a:schemeClr val="bg1"/>
                </a:solidFill>
              </a:rPr>
              <a:t>by not </a:t>
            </a:r>
            <a:endParaRPr lang="en-US" sz="4800" b="1" dirty="0" smtClean="0">
              <a:solidFill>
                <a:schemeClr val="bg1"/>
              </a:solidFill>
            </a:endParaRPr>
          </a:p>
          <a:p>
            <a:pPr algn="ctr"/>
            <a:r>
              <a:rPr lang="en-US" sz="4800" b="1" dirty="0" smtClean="0">
                <a:solidFill>
                  <a:schemeClr val="bg1"/>
                </a:solidFill>
              </a:rPr>
              <a:t>giving </a:t>
            </a:r>
            <a:r>
              <a:rPr lang="en-US" sz="4800" b="1" dirty="0">
                <a:solidFill>
                  <a:schemeClr val="bg1"/>
                </a:solidFill>
              </a:rPr>
              <a:t>thanks to </a:t>
            </a:r>
            <a:r>
              <a:rPr lang="en-US" sz="4800" b="1" dirty="0" smtClean="0">
                <a:solidFill>
                  <a:schemeClr val="bg1"/>
                </a:solidFill>
              </a:rPr>
              <a:t>God</a:t>
            </a:r>
            <a:endParaRPr lang="en-US" sz="4800" b="1" dirty="0" smtClean="0">
              <a:solidFill>
                <a:schemeClr val="bg1"/>
              </a:solidFill>
            </a:endParaRPr>
          </a:p>
          <a:p>
            <a:pPr algn="ctr"/>
            <a:r>
              <a:rPr lang="en-US" sz="4000" b="1" dirty="0" smtClean="0">
                <a:solidFill>
                  <a:schemeClr val="bg1"/>
                </a:solidFill>
              </a:rPr>
              <a:t>  </a:t>
            </a:r>
            <a:endParaRPr lang="en-US" sz="4000" b="1" dirty="0">
              <a:solidFill>
                <a:schemeClr val="bg1"/>
              </a:solidFill>
            </a:endParaRPr>
          </a:p>
        </p:txBody>
      </p:sp>
    </p:spTree>
    <p:extLst>
      <p:ext uri="{BB962C8B-B14F-4D97-AF65-F5344CB8AC3E}">
        <p14:creationId xmlns:p14="http://schemas.microsoft.com/office/powerpoint/2010/main" val="2230708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BB22AC6-7837-4042-BE5F-8191929A8587}"/>
              </a:ext>
            </a:extLst>
          </p:cNvPr>
          <p:cNvPicPr>
            <a:picLocks noChangeAspect="1"/>
          </p:cNvPicPr>
          <p:nvPr/>
        </p:nvPicPr>
        <p:blipFill rotWithShape="1">
          <a:blip r:embed="rId2">
            <a:extLst>
              <a:ext uri="{28A0092B-C50C-407E-A947-70E740481C1C}">
                <a14:useLocalDpi xmlns:a14="http://schemas.microsoft.com/office/drawing/2010/main" val="0"/>
              </a:ext>
            </a:extLst>
          </a:blip>
          <a:srcRect l="16308" r="15091"/>
          <a:stretch/>
        </p:blipFill>
        <p:spPr>
          <a:xfrm>
            <a:off x="0" y="-1"/>
            <a:ext cx="12192000" cy="6858001"/>
          </a:xfrm>
          <a:prstGeom prst="rect">
            <a:avLst/>
          </a:prstGeom>
        </p:spPr>
      </p:pic>
      <p:sp>
        <p:nvSpPr>
          <p:cNvPr id="2" name="Rectangle 1">
            <a:extLst>
              <a:ext uri="{FF2B5EF4-FFF2-40B4-BE49-F238E27FC236}">
                <a16:creationId xmlns="" xmlns:a16="http://schemas.microsoft.com/office/drawing/2014/main" id="{FD97E710-0F28-4770-9779-070209F3DDAC}"/>
              </a:ext>
            </a:extLst>
          </p:cNvPr>
          <p:cNvSpPr/>
          <p:nvPr/>
        </p:nvSpPr>
        <p:spPr>
          <a:xfrm>
            <a:off x="0" y="2828260"/>
            <a:ext cx="12192000" cy="4029740"/>
          </a:xfrm>
          <a:prstGeom prst="rect">
            <a:avLst/>
          </a:prstGeom>
          <a:solidFill>
            <a:srgbClr val="1C140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39787D86-F5AA-40E0-8F99-CFAF7C205D2F}"/>
              </a:ext>
            </a:extLst>
          </p:cNvPr>
          <p:cNvSpPr txBox="1"/>
          <p:nvPr/>
        </p:nvSpPr>
        <p:spPr>
          <a:xfrm>
            <a:off x="0" y="2828260"/>
            <a:ext cx="12192000" cy="830997"/>
          </a:xfrm>
          <a:prstGeom prst="rect">
            <a:avLst/>
          </a:prstGeom>
          <a:noFill/>
        </p:spPr>
        <p:txBody>
          <a:bodyPr wrap="square" rtlCol="0">
            <a:spAutoFit/>
          </a:bodyPr>
          <a:lstStyle/>
          <a:p>
            <a:pPr algn="ctr"/>
            <a:r>
              <a:rPr lang="en-US" sz="4800" b="1" dirty="0">
                <a:solidFill>
                  <a:schemeClr val="bg1"/>
                </a:solidFill>
              </a:rPr>
              <a:t>C</a:t>
            </a:r>
            <a:r>
              <a:rPr lang="en-US" sz="4800" b="1" dirty="0" smtClean="0">
                <a:solidFill>
                  <a:schemeClr val="bg1"/>
                </a:solidFill>
              </a:rPr>
              <a:t>. </a:t>
            </a:r>
            <a:r>
              <a:rPr lang="en-US" sz="4800" b="1" dirty="0">
                <a:solidFill>
                  <a:schemeClr val="bg1"/>
                </a:solidFill>
              </a:rPr>
              <a:t>They </a:t>
            </a:r>
            <a:r>
              <a:rPr lang="en-US" sz="4800" b="1" u="sng" dirty="0" smtClean="0">
                <a:solidFill>
                  <a:schemeClr val="bg1"/>
                </a:solidFill>
              </a:rPr>
              <a:t>DISHONOR </a:t>
            </a:r>
            <a:r>
              <a:rPr lang="en-US" sz="4800" b="1" dirty="0">
                <a:solidFill>
                  <a:schemeClr val="bg1"/>
                </a:solidFill>
              </a:rPr>
              <a:t>God in their thinking </a:t>
            </a:r>
            <a:r>
              <a:rPr lang="en-US" sz="4000" b="1" dirty="0" smtClean="0">
                <a:solidFill>
                  <a:schemeClr val="bg1"/>
                </a:solidFill>
              </a:rPr>
              <a:t>  </a:t>
            </a:r>
            <a:endParaRPr lang="en-US" sz="4000" b="1" dirty="0">
              <a:solidFill>
                <a:schemeClr val="bg1"/>
              </a:solidFill>
            </a:endParaRPr>
          </a:p>
        </p:txBody>
      </p:sp>
    </p:spTree>
    <p:extLst>
      <p:ext uri="{BB962C8B-B14F-4D97-AF65-F5344CB8AC3E}">
        <p14:creationId xmlns:p14="http://schemas.microsoft.com/office/powerpoint/2010/main" val="2544533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5735</TotalTime>
  <Words>198</Words>
  <Application>Microsoft Macintosh PowerPoint</Application>
  <PresentationFormat>Custom</PresentationFormat>
  <Paragraphs>26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Brandon  Stanley</cp:lastModifiedBy>
  <cp:revision>11</cp:revision>
  <cp:lastPrinted>2018-04-08T11:30:12Z</cp:lastPrinted>
  <dcterms:created xsi:type="dcterms:W3CDTF">2018-04-06T22:30:43Z</dcterms:created>
  <dcterms:modified xsi:type="dcterms:W3CDTF">2018-04-14T15:28:28Z</dcterms:modified>
</cp:coreProperties>
</file>