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6" r:id="rId4"/>
    <p:sldId id="274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32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2BB40D-CD82-46CA-B5C9-AA2199432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ABFAE3E-E724-435E-B40E-C5DAAF366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A064F1-14C7-4398-8F36-897E084FD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FCE-7855-4484-8E15-611A378DDB00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46ACE8-B847-407C-9AB3-6F00E2FC2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D3E74D-2B20-494C-82FF-62F04E06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1C98-0893-4DFD-8462-F11F0BF3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5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7D01A4-34B6-425E-B351-FF5B4AF9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ECBEA4A-DA24-4B80-BCCF-3749853E6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594460-7C09-4911-8FC3-8D11246D7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FCE-7855-4484-8E15-611A378DDB00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4757F1-12E5-4A17-AC1C-E89342CDA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3A777E-FCE7-4C9D-8B75-1F83244F7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1C98-0893-4DFD-8462-F11F0BF3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9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0EC0290-DB0C-4EAD-8D0E-524408BCB8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68112B3-3D43-41E8-B19B-24B52D587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43017D-BC07-466F-86B7-CD968809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FCE-7855-4484-8E15-611A378DDB00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6CB55C-72A1-40AB-94AB-C8E980EF5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262A98-3957-436E-817B-32E4B70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1C98-0893-4DFD-8462-F11F0BF3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0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BDF1F0-94C5-4760-8E04-F27170A00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077D3F-513E-44C9-A4B9-908DD5024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3DCB4E-1B19-475D-841C-48C64F687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FCE-7855-4484-8E15-611A378DDB00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02938E-C02D-4AB0-86ED-876680AC0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DCF659-6CD8-4CC0-9A42-1498DC12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1C98-0893-4DFD-8462-F11F0BF3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69D9F9-AC2D-4602-AC49-D28076C00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AC4021-2FFF-40AA-8127-83E096E95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A254C3-341D-4822-9B95-30C4213D2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FCE-7855-4484-8E15-611A378DDB00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E6BD70-4C10-455A-856B-46136CCC4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F004B8-B7DD-4527-BA5E-A18993CBB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1C98-0893-4DFD-8462-F11F0BF3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7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4E03A2-C0CB-429B-815F-A2956554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CA43BB-E22A-420A-907D-E53101065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03D80FC-3170-4941-8EA1-9F3FCD205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A526B50-6A65-48F1-8525-0C4E4B643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FCE-7855-4484-8E15-611A378DDB00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F911A8-6556-4502-B317-48C02811B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5A2660-4A32-40F4-9EC9-569B57D64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1C98-0893-4DFD-8462-F11F0BF3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4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37274D-8C69-4335-A553-1039B5736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B25D36-E948-4C8B-8E0F-A1A18A512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4CF4909-690A-4F06-9E69-21B400409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09BA943-1DA4-4C1C-8530-63CF5E9E8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3F82CF8-75BB-40FE-A1B5-B7766E9CA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9DE8740-44F7-41D0-809B-29EFC5074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FCE-7855-4484-8E15-611A378DDB00}" type="datetimeFigureOut">
              <a:rPr lang="en-US" smtClean="0"/>
              <a:t>3/18/18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581AC1B-9090-4F3A-BB5F-C3B9E4A07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F26F646-DBA2-4F2B-B23F-17AEC333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1C98-0893-4DFD-8462-F11F0BF3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9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778D06-7A21-4D4F-9034-057102209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928C9DB-BE50-4CCF-8541-A80411BB6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FCE-7855-4484-8E15-611A378DDB00}" type="datetimeFigureOut">
              <a:rPr lang="en-US" smtClean="0"/>
              <a:t>3/18/18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964CEF-7A35-4E5D-9575-4B9902FF1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5FEB210-FEA6-4732-ABCC-20E8A8A77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1C98-0893-4DFD-8462-F11F0BF3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0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F82F07F-65D1-4501-8F02-F222AB318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FCE-7855-4484-8E15-611A378DDB00}" type="datetimeFigureOut">
              <a:rPr lang="en-US" smtClean="0"/>
              <a:t>3/18/18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D68F6FF-02C4-42FF-8755-66FFD5CB6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B8B2774-AD0A-4FE1-853D-E6B178191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1C98-0893-4DFD-8462-F11F0BF3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9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1C6037-B0BC-4698-BE73-29721AF8D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D01650-6906-4999-86F0-C200263EE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3ACC4-B572-471B-A718-693AA278A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0B141C9-47E7-4230-B1C0-026E37CBA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FCE-7855-4484-8E15-611A378DDB00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1591B7-7539-490B-9286-20A6F11D1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3E7001-7E43-4E54-842D-23EBC7A82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1C98-0893-4DFD-8462-F11F0BF3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6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91A729-F38D-4841-9CA4-D669BD2F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6AE401D-7FD5-4B18-B813-5CF3974F8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E81479A-FD32-4F78-B2A0-1929A58DD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7C0D61-F474-4C0D-A757-2D653CB02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4FCE-7855-4484-8E15-611A378DDB00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C979539-8515-4594-BDAF-A69850D5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C1E399-C305-43C4-A0BE-E282D837B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1C98-0893-4DFD-8462-F11F0BF3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3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C6F5FD6-ECB7-418C-A9E8-5035A349E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01AF85-2BE4-43E2-8404-EF8AFF5C1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7F0AE5-26DB-41FC-9D7C-D9A301C75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24FCE-7855-4484-8E15-611A378DDB00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4C1007-8187-42B2-8F8B-686B0453A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D47AE1-6EBD-4CDA-817B-AABA87A98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91C98-0893-4DFD-8462-F11F0BF3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0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4561C15-0CDD-4B2E-AB31-A4F43110C5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2" r="789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95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EC281BB-0D91-44D1-869A-C37483D96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87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939D235-49AE-448E-A028-063C0572A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640" y="4985326"/>
            <a:ext cx="1660850" cy="16608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20750" y="1092795"/>
            <a:ext cx="103822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 Black"/>
                <a:cs typeface="Arial Black"/>
              </a:rPr>
              <a:t>Loving and Encouraging Each Other </a:t>
            </a:r>
          </a:p>
        </p:txBody>
      </p:sp>
    </p:spTree>
    <p:extLst>
      <p:ext uri="{BB962C8B-B14F-4D97-AF65-F5344CB8AC3E}">
        <p14:creationId xmlns:p14="http://schemas.microsoft.com/office/powerpoint/2010/main" val="791255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EC281BB-0D91-44D1-869A-C37483D96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87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939D235-49AE-448E-A028-063C0572A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640" y="4985326"/>
            <a:ext cx="1660850" cy="16608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04952" y="1172170"/>
            <a:ext cx="97047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cs typeface="Arial Black"/>
              </a:rPr>
              <a:t>1. </a:t>
            </a:r>
            <a:r>
              <a:rPr lang="en-US" sz="4000" b="1" dirty="0"/>
              <a:t>We will be more unashamed of the gospel when we are encouraged by believers who serve </a:t>
            </a:r>
            <a:r>
              <a:rPr lang="en-US" sz="4000" b="1" u="sng" dirty="0"/>
              <a:t>“In The Spirit.”</a:t>
            </a:r>
            <a:r>
              <a:rPr lang="en-US" sz="4000" dirty="0"/>
              <a:t> </a:t>
            </a:r>
            <a:endParaRPr lang="en-US" sz="40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0133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EC281BB-0D91-44D1-869A-C37483D96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87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939D235-49AE-448E-A028-063C0572A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640" y="4985326"/>
            <a:ext cx="1660850" cy="16608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04952" y="1172170"/>
            <a:ext cx="97047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cs typeface="Arial Black"/>
              </a:rPr>
              <a:t>2. We </a:t>
            </a:r>
            <a:r>
              <a:rPr lang="en-US" sz="4000" b="1" dirty="0">
                <a:cs typeface="Arial Black"/>
              </a:rPr>
              <a:t>will be more unashamed of the gospel when we are </a:t>
            </a:r>
            <a:r>
              <a:rPr lang="en-US" sz="4000" b="1" u="sng" dirty="0">
                <a:cs typeface="Arial Black"/>
              </a:rPr>
              <a:t>built up </a:t>
            </a:r>
            <a:r>
              <a:rPr lang="en-US" sz="4000" b="1" dirty="0">
                <a:cs typeface="Arial Black"/>
              </a:rPr>
              <a:t>and </a:t>
            </a:r>
            <a:r>
              <a:rPr lang="en-US" sz="4000" b="1" u="sng" dirty="0">
                <a:cs typeface="Arial Black"/>
              </a:rPr>
              <a:t>encouraged</a:t>
            </a:r>
            <a:r>
              <a:rPr lang="en-US" sz="4000" b="1" dirty="0">
                <a:cs typeface="Arial Black"/>
              </a:rPr>
              <a:t> by others </a:t>
            </a:r>
            <a:endParaRPr lang="en-US" sz="40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7767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EC281BB-0D91-44D1-869A-C37483D96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87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939D235-49AE-448E-A028-063C0572A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640" y="4985326"/>
            <a:ext cx="1660850" cy="16608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04952" y="1172170"/>
            <a:ext cx="97047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Arial Black"/>
              </a:rPr>
              <a:t>3</a:t>
            </a:r>
            <a:r>
              <a:rPr lang="en-US" sz="4000" b="1" dirty="0" smtClean="0">
                <a:cs typeface="Arial Black"/>
              </a:rPr>
              <a:t>. </a:t>
            </a:r>
            <a:r>
              <a:rPr lang="en-US" sz="4000" b="1" dirty="0"/>
              <a:t>We will be more unashamed of the gospel when </a:t>
            </a:r>
            <a:r>
              <a:rPr lang="en-US" sz="4000" b="1" dirty="0" smtClean="0"/>
              <a:t>we know </a:t>
            </a:r>
            <a:r>
              <a:rPr lang="en-US" sz="4000" b="1" dirty="0"/>
              <a:t>that our brothers and sisters in Christ are </a:t>
            </a:r>
            <a:r>
              <a:rPr lang="en-US" sz="4000" b="1" u="sng" dirty="0"/>
              <a:t>praying for </a:t>
            </a:r>
            <a:r>
              <a:rPr lang="en-US" sz="4000" b="1" u="sng" dirty="0" smtClean="0"/>
              <a:t>us.</a:t>
            </a:r>
            <a:r>
              <a:rPr lang="en-US" sz="4000" u="sng" dirty="0" smtClean="0"/>
              <a:t> </a:t>
            </a:r>
            <a:endParaRPr lang="en-US" sz="4000" u="sng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189237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EC281BB-0D91-44D1-869A-C37483D96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87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939D235-49AE-448E-A028-063C0572A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640" y="4985326"/>
            <a:ext cx="1660850" cy="16608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04952" y="1172170"/>
            <a:ext cx="97047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cs typeface="Arial Black"/>
              </a:rPr>
              <a:t>4. </a:t>
            </a:r>
            <a:r>
              <a:rPr lang="en-US" sz="4000" b="1" dirty="0"/>
              <a:t>We will be more unashamed of the gospel when we are </a:t>
            </a:r>
            <a:r>
              <a:rPr lang="en-US" sz="4000" b="1" u="sng" dirty="0"/>
              <a:t>being training </a:t>
            </a:r>
            <a:r>
              <a:rPr lang="en-US" sz="4000" b="1" dirty="0"/>
              <a:t>and </a:t>
            </a:r>
            <a:r>
              <a:rPr lang="en-US" sz="4000" b="1" u="sng" dirty="0" smtClean="0"/>
              <a:t>equipped</a:t>
            </a:r>
            <a:r>
              <a:rPr lang="en-US" sz="4000" b="1" dirty="0" smtClean="0"/>
              <a:t> </a:t>
            </a:r>
            <a:r>
              <a:rPr lang="en-US" sz="4000" b="1" dirty="0"/>
              <a:t>for ministry </a:t>
            </a:r>
            <a:endParaRPr lang="en-US" sz="4000" u="sng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68868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EC281BB-0D91-44D1-869A-C37483D96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87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939D235-49AE-448E-A028-063C0572A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640" y="4985326"/>
            <a:ext cx="1660850" cy="16608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04952" y="1172170"/>
            <a:ext cx="97047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Arial Black"/>
              </a:rPr>
              <a:t>5</a:t>
            </a:r>
            <a:r>
              <a:rPr lang="en-US" sz="4000" b="1" dirty="0" smtClean="0">
                <a:cs typeface="Arial Black"/>
              </a:rPr>
              <a:t>. </a:t>
            </a:r>
            <a:r>
              <a:rPr lang="en-US" sz="4000" b="1" dirty="0"/>
              <a:t>We will be more unashamed of the gospel when we know that other believers </a:t>
            </a:r>
            <a:r>
              <a:rPr lang="en-US" sz="4000" b="1" u="sng" dirty="0"/>
              <a:t>want to be close to us</a:t>
            </a:r>
            <a:r>
              <a:rPr lang="en-US" sz="4000" b="1" dirty="0"/>
              <a:t> and that they </a:t>
            </a:r>
            <a:r>
              <a:rPr lang="en-US" sz="4000" b="1" u="sng" dirty="0"/>
              <a:t>care about </a:t>
            </a:r>
            <a:r>
              <a:rPr lang="en-US" sz="4000" b="1" u="sng" dirty="0" smtClean="0"/>
              <a:t>us. </a:t>
            </a:r>
            <a:endParaRPr lang="en-US" sz="4000" u="sng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98201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121</Words>
  <Application>Microsoft Macintosh PowerPoint</Application>
  <PresentationFormat>Custom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Brandon  Stanley</cp:lastModifiedBy>
  <cp:revision>11</cp:revision>
  <dcterms:created xsi:type="dcterms:W3CDTF">2018-02-22T20:43:46Z</dcterms:created>
  <dcterms:modified xsi:type="dcterms:W3CDTF">2018-03-18T12:12:32Z</dcterms:modified>
</cp:coreProperties>
</file>